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9"/>
  </p:normalViewPr>
  <p:slideViewPr>
    <p:cSldViewPr snapToGrid="0">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12/9/24</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44891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12/9/24</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3716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12/9/24</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016723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12/9/24</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3195200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12/9/24</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585640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12/9/24</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08959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12/9/24</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595986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12/9/24</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402396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12/9/24</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61456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12/9/24</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15297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12/9/24</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098981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12/9/24</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6572334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24" r:id="rId6"/>
    <p:sldLayoutId id="2147483819" r:id="rId7"/>
    <p:sldLayoutId id="2147483820" r:id="rId8"/>
    <p:sldLayoutId id="2147483821" r:id="rId9"/>
    <p:sldLayoutId id="2147483823" r:id="rId10"/>
    <p:sldLayoutId id="2147483822"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a:extLst>
              <a:ext uri="{FF2B5EF4-FFF2-40B4-BE49-F238E27FC236}">
                <a16:creationId xmlns:a16="http://schemas.microsoft.com/office/drawing/2014/main" id="{AE344985-DA6B-1D34-A9BD-18976D589450}"/>
              </a:ext>
            </a:extLst>
          </p:cNvPr>
          <p:cNvPicPr>
            <a:picLocks noChangeAspect="1"/>
          </p:cNvPicPr>
          <p:nvPr/>
        </p:nvPicPr>
        <p:blipFill>
          <a:blip r:embed="rId2"/>
          <a:srcRect t="8207" b="1793"/>
          <a:stretch/>
        </p:blipFill>
        <p:spPr>
          <a:xfrm>
            <a:off x="20" y="10"/>
            <a:ext cx="12191979" cy="6857989"/>
          </a:xfrm>
          <a:prstGeom prst="rect">
            <a:avLst/>
          </a:prstGeom>
        </p:spPr>
      </p:pic>
      <p:sp>
        <p:nvSpPr>
          <p:cNvPr id="33" name="Rectangle 32">
            <a:extLst>
              <a:ext uri="{FF2B5EF4-FFF2-40B4-BE49-F238E27FC236}">
                <a16:creationId xmlns:a16="http://schemas.microsoft.com/office/drawing/2014/main" id="{AC8494C5-ED44-4EAD-9213-4FBAA4BB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82" cy="4213412"/>
          </a:xfrm>
          <a:prstGeom prst="rect">
            <a:avLst/>
          </a:prstGeom>
          <a:gradFill>
            <a:gsLst>
              <a:gs pos="100000">
                <a:srgbClr val="000000">
                  <a:alpha val="0"/>
                </a:srgbClr>
              </a:gs>
              <a:gs pos="0">
                <a:schemeClr val="tx1"/>
              </a:gs>
              <a:gs pos="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F0E2C-1315-28F0-AB5C-20F197E8ADB5}"/>
              </a:ext>
            </a:extLst>
          </p:cNvPr>
          <p:cNvSpPr>
            <a:spLocks noGrp="1"/>
          </p:cNvSpPr>
          <p:nvPr>
            <p:ph type="ctrTitle"/>
          </p:nvPr>
        </p:nvSpPr>
        <p:spPr>
          <a:xfrm>
            <a:off x="609591" y="4933577"/>
            <a:ext cx="10972799" cy="1733178"/>
          </a:xfrm>
        </p:spPr>
        <p:txBody>
          <a:bodyPr anchor="b">
            <a:normAutofit fontScale="90000"/>
          </a:bodyPr>
          <a:lstStyle/>
          <a:p>
            <a:pPr>
              <a:lnSpc>
                <a:spcPct val="90000"/>
              </a:lnSpc>
            </a:pPr>
            <a:r>
              <a:rPr lang="en-US" sz="4600" dirty="0">
                <a:solidFill>
                  <a:srgbClr val="FFFFFF"/>
                </a:solidFill>
              </a:rPr>
              <a:t>Introduction to Data Science – CS 675.</a:t>
            </a:r>
            <a:br>
              <a:rPr lang="en-US" sz="4600" dirty="0">
                <a:solidFill>
                  <a:srgbClr val="FFFFFF"/>
                </a:solidFill>
              </a:rPr>
            </a:br>
            <a:r>
              <a:rPr lang="en-US" sz="4600" dirty="0">
                <a:solidFill>
                  <a:srgbClr val="FFFFFF"/>
                </a:solidFill>
              </a:rPr>
              <a:t>Final Project – Time Series Forecasting</a:t>
            </a:r>
          </a:p>
        </p:txBody>
      </p:sp>
      <p:sp>
        <p:nvSpPr>
          <p:cNvPr id="3" name="Subtitle 2">
            <a:extLst>
              <a:ext uri="{FF2B5EF4-FFF2-40B4-BE49-F238E27FC236}">
                <a16:creationId xmlns:a16="http://schemas.microsoft.com/office/drawing/2014/main" id="{21A5D23C-C9F9-CDD8-E652-AB0F67613876}"/>
              </a:ext>
            </a:extLst>
          </p:cNvPr>
          <p:cNvSpPr>
            <a:spLocks noGrp="1"/>
          </p:cNvSpPr>
          <p:nvPr>
            <p:ph type="subTitle" idx="1"/>
          </p:nvPr>
        </p:nvSpPr>
        <p:spPr>
          <a:xfrm>
            <a:off x="9205239" y="191245"/>
            <a:ext cx="2848215" cy="390646"/>
          </a:xfrm>
        </p:spPr>
        <p:txBody>
          <a:bodyPr anchor="t">
            <a:normAutofit/>
          </a:bodyPr>
          <a:lstStyle/>
          <a:p>
            <a:r>
              <a:rPr lang="en-US" dirty="0">
                <a:solidFill>
                  <a:srgbClr val="FFFFFF"/>
                </a:solidFill>
              </a:rPr>
              <a:t>Ali Inamdar</a:t>
            </a:r>
          </a:p>
        </p:txBody>
      </p:sp>
    </p:spTree>
    <p:extLst>
      <p:ext uri="{BB962C8B-B14F-4D97-AF65-F5344CB8AC3E}">
        <p14:creationId xmlns:p14="http://schemas.microsoft.com/office/powerpoint/2010/main" val="1709598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electricity consumption&#10;&#10;Description automatically generated">
            <a:extLst>
              <a:ext uri="{FF2B5EF4-FFF2-40B4-BE49-F238E27FC236}">
                <a16:creationId xmlns:a16="http://schemas.microsoft.com/office/drawing/2014/main" id="{85B08A8D-75DB-3A70-B50E-102E96A08CAC}"/>
              </a:ext>
            </a:extLst>
          </p:cNvPr>
          <p:cNvPicPr>
            <a:picLocks noChangeAspect="1"/>
          </p:cNvPicPr>
          <p:nvPr/>
        </p:nvPicPr>
        <p:blipFill>
          <a:blip r:embed="rId2"/>
          <a:stretch>
            <a:fillRect/>
          </a:stretch>
        </p:blipFill>
        <p:spPr>
          <a:xfrm>
            <a:off x="285750" y="311151"/>
            <a:ext cx="4878363" cy="2617788"/>
          </a:xfrm>
          <a:prstGeom prst="rect">
            <a:avLst/>
          </a:prstGeom>
        </p:spPr>
      </p:pic>
      <p:pic>
        <p:nvPicPr>
          <p:cNvPr id="5" name="Picture 4" descr="A graph with numbers and lines&#10;&#10;Description automatically generated with medium confidence">
            <a:extLst>
              <a:ext uri="{FF2B5EF4-FFF2-40B4-BE49-F238E27FC236}">
                <a16:creationId xmlns:a16="http://schemas.microsoft.com/office/drawing/2014/main" id="{E7F12F09-66F9-7A97-3D8B-4CB5CE5552B0}"/>
              </a:ext>
            </a:extLst>
          </p:cNvPr>
          <p:cNvPicPr>
            <a:picLocks noChangeAspect="1"/>
          </p:cNvPicPr>
          <p:nvPr/>
        </p:nvPicPr>
        <p:blipFill>
          <a:blip r:embed="rId3"/>
          <a:stretch>
            <a:fillRect/>
          </a:stretch>
        </p:blipFill>
        <p:spPr>
          <a:xfrm>
            <a:off x="5286375" y="2915004"/>
            <a:ext cx="6115050" cy="3281409"/>
          </a:xfrm>
          <a:prstGeom prst="rect">
            <a:avLst/>
          </a:prstGeom>
        </p:spPr>
      </p:pic>
    </p:spTree>
    <p:extLst>
      <p:ext uri="{BB962C8B-B14F-4D97-AF65-F5344CB8AC3E}">
        <p14:creationId xmlns:p14="http://schemas.microsoft.com/office/powerpoint/2010/main" val="336086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lines and numbers&#10;&#10;Description automatically generated with medium confidence">
            <a:extLst>
              <a:ext uri="{FF2B5EF4-FFF2-40B4-BE49-F238E27FC236}">
                <a16:creationId xmlns:a16="http://schemas.microsoft.com/office/drawing/2014/main" id="{A7245E48-4DB6-6E2C-4D0E-79EBBC24DE4A}"/>
              </a:ext>
            </a:extLst>
          </p:cNvPr>
          <p:cNvPicPr>
            <a:picLocks noChangeAspect="1"/>
          </p:cNvPicPr>
          <p:nvPr/>
        </p:nvPicPr>
        <p:blipFill>
          <a:blip r:embed="rId2"/>
          <a:stretch>
            <a:fillRect/>
          </a:stretch>
        </p:blipFill>
        <p:spPr>
          <a:xfrm>
            <a:off x="2209800" y="1319949"/>
            <a:ext cx="7772400" cy="4218102"/>
          </a:xfrm>
          <a:prstGeom prst="rect">
            <a:avLst/>
          </a:prstGeom>
        </p:spPr>
      </p:pic>
    </p:spTree>
    <p:extLst>
      <p:ext uri="{BB962C8B-B14F-4D97-AF65-F5344CB8AC3E}">
        <p14:creationId xmlns:p14="http://schemas.microsoft.com/office/powerpoint/2010/main" val="4171153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03E1-C67C-0492-2CB5-C377FAA9A79B}"/>
              </a:ext>
            </a:extLst>
          </p:cNvPr>
          <p:cNvSpPr>
            <a:spLocks noGrp="1"/>
          </p:cNvSpPr>
          <p:nvPr>
            <p:ph type="title"/>
          </p:nvPr>
        </p:nvSpPr>
        <p:spPr>
          <a:xfrm>
            <a:off x="223652" y="241663"/>
            <a:ext cx="11744696" cy="1325563"/>
          </a:xfrm>
        </p:spPr>
        <p:txBody>
          <a:bodyPr/>
          <a:lstStyle/>
          <a:p>
            <a:r>
              <a:rPr lang="en-US" dirty="0"/>
              <a:t>Total Energy Consumption in all 5 boroughs:</a:t>
            </a:r>
          </a:p>
        </p:txBody>
      </p:sp>
      <p:pic>
        <p:nvPicPr>
          <p:cNvPr id="4" name="Picture 3">
            <a:extLst>
              <a:ext uri="{FF2B5EF4-FFF2-40B4-BE49-F238E27FC236}">
                <a16:creationId xmlns:a16="http://schemas.microsoft.com/office/drawing/2014/main" id="{72BAAB7E-0CCB-0CBA-7576-BF6972D13204}"/>
              </a:ext>
            </a:extLst>
          </p:cNvPr>
          <p:cNvPicPr>
            <a:picLocks noChangeAspect="1"/>
          </p:cNvPicPr>
          <p:nvPr/>
        </p:nvPicPr>
        <p:blipFill>
          <a:blip r:embed="rId2"/>
          <a:stretch>
            <a:fillRect/>
          </a:stretch>
        </p:blipFill>
        <p:spPr>
          <a:xfrm>
            <a:off x="2209800" y="1709730"/>
            <a:ext cx="7772400" cy="4218102"/>
          </a:xfrm>
          <a:prstGeom prst="rect">
            <a:avLst/>
          </a:prstGeom>
        </p:spPr>
      </p:pic>
    </p:spTree>
    <p:extLst>
      <p:ext uri="{BB962C8B-B14F-4D97-AF65-F5344CB8AC3E}">
        <p14:creationId xmlns:p14="http://schemas.microsoft.com/office/powerpoint/2010/main" val="234428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66" name="Group 65">
            <a:extLst>
              <a:ext uri="{FF2B5EF4-FFF2-40B4-BE49-F238E27FC236}">
                <a16:creationId xmlns:a16="http://schemas.microsoft.com/office/drawing/2014/main" id="{A1B0DAD3-DAD3-4D41-8EF0-B03422E47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67" name="Freeform 8">
              <a:extLst>
                <a:ext uri="{FF2B5EF4-FFF2-40B4-BE49-F238E27FC236}">
                  <a16:creationId xmlns:a16="http://schemas.microsoft.com/office/drawing/2014/main" id="{729F7DF5-CF56-4F67-9883-903E49BE1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10">
              <a:extLst>
                <a:ext uri="{FF2B5EF4-FFF2-40B4-BE49-F238E27FC236}">
                  <a16:creationId xmlns:a16="http://schemas.microsoft.com/office/drawing/2014/main" id="{B7E65000-B427-4CEF-B2A9-ECA839855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 name="Freeform 15">
              <a:extLst>
                <a:ext uri="{FF2B5EF4-FFF2-40B4-BE49-F238E27FC236}">
                  <a16:creationId xmlns:a16="http://schemas.microsoft.com/office/drawing/2014/main" id="{1D82BADA-E191-4C51-A377-7D1EA989D4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 name="Freeform 18">
              <a:extLst>
                <a:ext uri="{FF2B5EF4-FFF2-40B4-BE49-F238E27FC236}">
                  <a16:creationId xmlns:a16="http://schemas.microsoft.com/office/drawing/2014/main" id="{C074E073-07CB-4DD6-BFC8-E9FD63D4A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 name="Freeform 19">
              <a:extLst>
                <a:ext uri="{FF2B5EF4-FFF2-40B4-BE49-F238E27FC236}">
                  <a16:creationId xmlns:a16="http://schemas.microsoft.com/office/drawing/2014/main" id="{211152B9-90BD-4804-BCC5-4B0FEEF372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 name="Freeform 20">
              <a:extLst>
                <a:ext uri="{FF2B5EF4-FFF2-40B4-BE49-F238E27FC236}">
                  <a16:creationId xmlns:a16="http://schemas.microsoft.com/office/drawing/2014/main" id="{941B26CC-1C9B-4149-9647-3A0E0C9D20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 name="Freeform 22">
              <a:extLst>
                <a:ext uri="{FF2B5EF4-FFF2-40B4-BE49-F238E27FC236}">
                  <a16:creationId xmlns:a16="http://schemas.microsoft.com/office/drawing/2014/main" id="{7576EDD8-60BD-4230-9FE5-5302F9120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 name="Freeform 23">
              <a:extLst>
                <a:ext uri="{FF2B5EF4-FFF2-40B4-BE49-F238E27FC236}">
                  <a16:creationId xmlns:a16="http://schemas.microsoft.com/office/drawing/2014/main" id="{F68478BC-1899-4718-B999-C7EE2F6F5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 name="Freeform 26">
              <a:extLst>
                <a:ext uri="{FF2B5EF4-FFF2-40B4-BE49-F238E27FC236}">
                  <a16:creationId xmlns:a16="http://schemas.microsoft.com/office/drawing/2014/main" id="{B02BAA58-19A0-4BE5-8596-7AF02A91C9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 name="Freeform 27">
              <a:extLst>
                <a:ext uri="{FF2B5EF4-FFF2-40B4-BE49-F238E27FC236}">
                  <a16:creationId xmlns:a16="http://schemas.microsoft.com/office/drawing/2014/main" id="{ED0FD3ED-A6B2-480A-8B6C-36B4921644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 name="Freeform 28">
              <a:extLst>
                <a:ext uri="{FF2B5EF4-FFF2-40B4-BE49-F238E27FC236}">
                  <a16:creationId xmlns:a16="http://schemas.microsoft.com/office/drawing/2014/main" id="{46C958D0-B4D1-4E20-87DA-CDF757B56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 name="Freeform 30">
              <a:extLst>
                <a:ext uri="{FF2B5EF4-FFF2-40B4-BE49-F238E27FC236}">
                  <a16:creationId xmlns:a16="http://schemas.microsoft.com/office/drawing/2014/main" id="{3E2B5B4A-13C5-4187-BF16-1B0C4EC6D1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 name="Freeform 43">
              <a:extLst>
                <a:ext uri="{FF2B5EF4-FFF2-40B4-BE49-F238E27FC236}">
                  <a16:creationId xmlns:a16="http://schemas.microsoft.com/office/drawing/2014/main" id="{8B7A471E-57F9-4AC4-B3DE-6A75C2A49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 name="Freeform 51">
              <a:extLst>
                <a:ext uri="{FF2B5EF4-FFF2-40B4-BE49-F238E27FC236}">
                  <a16:creationId xmlns:a16="http://schemas.microsoft.com/office/drawing/2014/main" id="{01E6B5E8-B33D-4D70-B30A-823D655388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1" name="Freeform 52">
              <a:extLst>
                <a:ext uri="{FF2B5EF4-FFF2-40B4-BE49-F238E27FC236}">
                  <a16:creationId xmlns:a16="http://schemas.microsoft.com/office/drawing/2014/main" id="{04BD65AE-3613-409E-859A-F5E47E7ED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2" name="Freeform 53">
              <a:extLst>
                <a:ext uri="{FF2B5EF4-FFF2-40B4-BE49-F238E27FC236}">
                  <a16:creationId xmlns:a16="http://schemas.microsoft.com/office/drawing/2014/main" id="{6AC52B47-CF30-4905-A913-8016FD7DF8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3" name="Freeform 54">
              <a:extLst>
                <a:ext uri="{FF2B5EF4-FFF2-40B4-BE49-F238E27FC236}">
                  <a16:creationId xmlns:a16="http://schemas.microsoft.com/office/drawing/2014/main" id="{945DD375-89B4-4594-879C-C88E3E07E4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4" name="Freeform 55">
              <a:extLst>
                <a:ext uri="{FF2B5EF4-FFF2-40B4-BE49-F238E27FC236}">
                  <a16:creationId xmlns:a16="http://schemas.microsoft.com/office/drawing/2014/main" id="{4EF2ED92-CD73-4432-B715-54794B6CC8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5" name="Freeform 56">
              <a:extLst>
                <a:ext uri="{FF2B5EF4-FFF2-40B4-BE49-F238E27FC236}">
                  <a16:creationId xmlns:a16="http://schemas.microsoft.com/office/drawing/2014/main" id="{4C080334-01D5-4AEE-B802-115F8FF429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6" name="Freeform 57">
              <a:extLst>
                <a:ext uri="{FF2B5EF4-FFF2-40B4-BE49-F238E27FC236}">
                  <a16:creationId xmlns:a16="http://schemas.microsoft.com/office/drawing/2014/main" id="{5B2CD9BC-4DF9-4317-9F4F-168D1E48F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7" name="Freeform 59">
              <a:extLst>
                <a:ext uri="{FF2B5EF4-FFF2-40B4-BE49-F238E27FC236}">
                  <a16:creationId xmlns:a16="http://schemas.microsoft.com/office/drawing/2014/main" id="{9ED340BE-C2EA-4C3D-9E5F-49D0601E22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8" name="Freeform 60">
              <a:extLst>
                <a:ext uri="{FF2B5EF4-FFF2-40B4-BE49-F238E27FC236}">
                  <a16:creationId xmlns:a16="http://schemas.microsoft.com/office/drawing/2014/main" id="{F83C564A-309A-4BE2-A1B7-CB9000A40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9" name="Freeform 61">
              <a:extLst>
                <a:ext uri="{FF2B5EF4-FFF2-40B4-BE49-F238E27FC236}">
                  <a16:creationId xmlns:a16="http://schemas.microsoft.com/office/drawing/2014/main" id="{6DB3A353-2237-4080-B766-F62A628B38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0" name="Freeform 5">
              <a:extLst>
                <a:ext uri="{FF2B5EF4-FFF2-40B4-BE49-F238E27FC236}">
                  <a16:creationId xmlns:a16="http://schemas.microsoft.com/office/drawing/2014/main" id="{F97333D1-A657-49E4-BCD3-47476A14CA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1" name="Freeform 6">
              <a:extLst>
                <a:ext uri="{FF2B5EF4-FFF2-40B4-BE49-F238E27FC236}">
                  <a16:creationId xmlns:a16="http://schemas.microsoft.com/office/drawing/2014/main" id="{D848B0DC-182E-4466-BC72-7D1D16380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2" name="Freeform 7">
              <a:extLst>
                <a:ext uri="{FF2B5EF4-FFF2-40B4-BE49-F238E27FC236}">
                  <a16:creationId xmlns:a16="http://schemas.microsoft.com/office/drawing/2014/main" id="{60CE5FE2-5C67-4168-A845-1851C07B7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3" name="Freeform 8">
              <a:extLst>
                <a:ext uri="{FF2B5EF4-FFF2-40B4-BE49-F238E27FC236}">
                  <a16:creationId xmlns:a16="http://schemas.microsoft.com/office/drawing/2014/main" id="{FFD9F71E-ACAB-4435-8558-5C891704E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4" name="Freeform 9">
              <a:extLst>
                <a:ext uri="{FF2B5EF4-FFF2-40B4-BE49-F238E27FC236}">
                  <a16:creationId xmlns:a16="http://schemas.microsoft.com/office/drawing/2014/main" id="{D8F3C4EF-CAB3-477F-9BE6-7AE0EE0861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5" name="Freeform 11">
              <a:extLst>
                <a:ext uri="{FF2B5EF4-FFF2-40B4-BE49-F238E27FC236}">
                  <a16:creationId xmlns:a16="http://schemas.microsoft.com/office/drawing/2014/main" id="{99F3B109-2DD1-4023-AB8C-C4CFFBC1E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6" name="Freeform 12">
              <a:extLst>
                <a:ext uri="{FF2B5EF4-FFF2-40B4-BE49-F238E27FC236}">
                  <a16:creationId xmlns:a16="http://schemas.microsoft.com/office/drawing/2014/main" id="{AEE61596-3CEF-4CF6-A4FA-2262654387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7" name="Freeform 13">
              <a:extLst>
                <a:ext uri="{FF2B5EF4-FFF2-40B4-BE49-F238E27FC236}">
                  <a16:creationId xmlns:a16="http://schemas.microsoft.com/office/drawing/2014/main" id="{ACA5CDA1-D484-482B-924A-C21EFFB26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8" name="Freeform 14">
              <a:extLst>
                <a:ext uri="{FF2B5EF4-FFF2-40B4-BE49-F238E27FC236}">
                  <a16:creationId xmlns:a16="http://schemas.microsoft.com/office/drawing/2014/main" id="{8BAD048C-9E22-4DAB-BB3C-8978DFC799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9" name="Freeform 16">
              <a:extLst>
                <a:ext uri="{FF2B5EF4-FFF2-40B4-BE49-F238E27FC236}">
                  <a16:creationId xmlns:a16="http://schemas.microsoft.com/office/drawing/2014/main" id="{1A2637B3-8C74-4B55-872D-CFE1F1929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0" name="Freeform 17">
              <a:extLst>
                <a:ext uri="{FF2B5EF4-FFF2-40B4-BE49-F238E27FC236}">
                  <a16:creationId xmlns:a16="http://schemas.microsoft.com/office/drawing/2014/main" id="{C73B0390-BD3E-4AFB-ADF3-676ECF8900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1" name="Freeform 21">
              <a:extLst>
                <a:ext uri="{FF2B5EF4-FFF2-40B4-BE49-F238E27FC236}">
                  <a16:creationId xmlns:a16="http://schemas.microsoft.com/office/drawing/2014/main" id="{35236E6F-9C25-49CE-9078-306D3A5FA0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2" name="Freeform 25">
              <a:extLst>
                <a:ext uri="{FF2B5EF4-FFF2-40B4-BE49-F238E27FC236}">
                  <a16:creationId xmlns:a16="http://schemas.microsoft.com/office/drawing/2014/main" id="{46D4BFF5-1B3A-44D0-9720-143617E009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3" name="Freeform 29">
              <a:extLst>
                <a:ext uri="{FF2B5EF4-FFF2-40B4-BE49-F238E27FC236}">
                  <a16:creationId xmlns:a16="http://schemas.microsoft.com/office/drawing/2014/main" id="{77FD726E-2EB9-4305-BEE5-7C48D51C9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4" name="Freeform 31">
              <a:extLst>
                <a:ext uri="{FF2B5EF4-FFF2-40B4-BE49-F238E27FC236}">
                  <a16:creationId xmlns:a16="http://schemas.microsoft.com/office/drawing/2014/main" id="{25E6083A-3C52-4763-92A2-1B88843EF3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5" name="Freeform 32">
              <a:extLst>
                <a:ext uri="{FF2B5EF4-FFF2-40B4-BE49-F238E27FC236}">
                  <a16:creationId xmlns:a16="http://schemas.microsoft.com/office/drawing/2014/main" id="{CA90BF22-94F7-4D52-8725-FDCE69CE6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6" name="Freeform 33">
              <a:extLst>
                <a:ext uri="{FF2B5EF4-FFF2-40B4-BE49-F238E27FC236}">
                  <a16:creationId xmlns:a16="http://schemas.microsoft.com/office/drawing/2014/main" id="{998A2F47-3F4E-4065-86CF-B49B258FF1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7" name="Freeform 34">
              <a:extLst>
                <a:ext uri="{FF2B5EF4-FFF2-40B4-BE49-F238E27FC236}">
                  <a16:creationId xmlns:a16="http://schemas.microsoft.com/office/drawing/2014/main" id="{65AF8C00-7E07-4E42-A41A-08417BB0E5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8" name="Freeform 35">
              <a:extLst>
                <a:ext uri="{FF2B5EF4-FFF2-40B4-BE49-F238E27FC236}">
                  <a16:creationId xmlns:a16="http://schemas.microsoft.com/office/drawing/2014/main" id="{E0C04B54-4EF5-4B04-A708-8339062DA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 name="Freeform 36">
              <a:extLst>
                <a:ext uri="{FF2B5EF4-FFF2-40B4-BE49-F238E27FC236}">
                  <a16:creationId xmlns:a16="http://schemas.microsoft.com/office/drawing/2014/main" id="{C16D1625-1345-49A9-9FAE-3600E0D116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 name="Freeform 37">
              <a:extLst>
                <a:ext uri="{FF2B5EF4-FFF2-40B4-BE49-F238E27FC236}">
                  <a16:creationId xmlns:a16="http://schemas.microsoft.com/office/drawing/2014/main" id="{B8817E5F-6964-4B89-9CD1-CD4621B6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 name="Freeform 38">
              <a:extLst>
                <a:ext uri="{FF2B5EF4-FFF2-40B4-BE49-F238E27FC236}">
                  <a16:creationId xmlns:a16="http://schemas.microsoft.com/office/drawing/2014/main" id="{952E3586-DC86-4B27-AAC4-D005819D2C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 name="Freeform 39">
              <a:extLst>
                <a:ext uri="{FF2B5EF4-FFF2-40B4-BE49-F238E27FC236}">
                  <a16:creationId xmlns:a16="http://schemas.microsoft.com/office/drawing/2014/main" id="{22CB13D9-EA0B-45B8-8E8F-3AABBE9D79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 name="Freeform 40">
              <a:extLst>
                <a:ext uri="{FF2B5EF4-FFF2-40B4-BE49-F238E27FC236}">
                  <a16:creationId xmlns:a16="http://schemas.microsoft.com/office/drawing/2014/main" id="{3755BB78-63DB-4A8C-A113-795862B37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 name="Freeform 41">
              <a:extLst>
                <a:ext uri="{FF2B5EF4-FFF2-40B4-BE49-F238E27FC236}">
                  <a16:creationId xmlns:a16="http://schemas.microsoft.com/office/drawing/2014/main" id="{68D97FB6-919C-4D25-A4CE-65C0BB8B4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 name="Freeform 42">
              <a:extLst>
                <a:ext uri="{FF2B5EF4-FFF2-40B4-BE49-F238E27FC236}">
                  <a16:creationId xmlns:a16="http://schemas.microsoft.com/office/drawing/2014/main" id="{B7FB8601-BFD8-42A2-BFC8-826DA5679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 name="Freeform 44">
              <a:extLst>
                <a:ext uri="{FF2B5EF4-FFF2-40B4-BE49-F238E27FC236}">
                  <a16:creationId xmlns:a16="http://schemas.microsoft.com/office/drawing/2014/main" id="{E66A3773-870D-43D8-97C8-9210A0288C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 name="Freeform 45">
              <a:extLst>
                <a:ext uri="{FF2B5EF4-FFF2-40B4-BE49-F238E27FC236}">
                  <a16:creationId xmlns:a16="http://schemas.microsoft.com/office/drawing/2014/main" id="{08736EF7-6BB0-4CA8-B063-CD217FF9BF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 name="Freeform 46">
              <a:extLst>
                <a:ext uri="{FF2B5EF4-FFF2-40B4-BE49-F238E27FC236}">
                  <a16:creationId xmlns:a16="http://schemas.microsoft.com/office/drawing/2014/main" id="{57EBF709-9E0F-48A1-BCDD-F3C74F1D49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9" name="Freeform 47">
              <a:extLst>
                <a:ext uri="{FF2B5EF4-FFF2-40B4-BE49-F238E27FC236}">
                  <a16:creationId xmlns:a16="http://schemas.microsoft.com/office/drawing/2014/main" id="{251EC588-C357-470F-A194-F4A0C32B7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0" name="Freeform 48">
              <a:extLst>
                <a:ext uri="{FF2B5EF4-FFF2-40B4-BE49-F238E27FC236}">
                  <a16:creationId xmlns:a16="http://schemas.microsoft.com/office/drawing/2014/main" id="{02592C96-1066-4F6E-9353-4FF1D5ED98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1" name="Freeform 49">
              <a:extLst>
                <a:ext uri="{FF2B5EF4-FFF2-40B4-BE49-F238E27FC236}">
                  <a16:creationId xmlns:a16="http://schemas.microsoft.com/office/drawing/2014/main" id="{B5016669-96C5-4574-B536-65060BCE97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2" name="Freeform 8">
              <a:extLst>
                <a:ext uri="{FF2B5EF4-FFF2-40B4-BE49-F238E27FC236}">
                  <a16:creationId xmlns:a16="http://schemas.microsoft.com/office/drawing/2014/main" id="{5C697245-37CA-4D12-9F8C-308595014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3" name="Freeform 106">
              <a:extLst>
                <a:ext uri="{FF2B5EF4-FFF2-40B4-BE49-F238E27FC236}">
                  <a16:creationId xmlns:a16="http://schemas.microsoft.com/office/drawing/2014/main" id="{3776B83C-39DC-4C02-B33B-848604D0A9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25" name="Rectangle 124">
            <a:extLst>
              <a:ext uri="{FF2B5EF4-FFF2-40B4-BE49-F238E27FC236}">
                <a16:creationId xmlns:a16="http://schemas.microsoft.com/office/drawing/2014/main" id="{8B7AD46D-E72A-4FA9-A503-9BBF703CB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2813BDD8-88F1-463B-A75F-D1EC1E35E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a:extLst>
              <a:ext uri="{FF2B5EF4-FFF2-40B4-BE49-F238E27FC236}">
                <a16:creationId xmlns:a16="http://schemas.microsoft.com/office/drawing/2014/main" id="{D3CE3ADF-CE7B-4DF8-AEB2-64CB8F6329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20" y="2640739"/>
            <a:ext cx="2693390" cy="1459873"/>
            <a:chOff x="-65511" y="2640739"/>
            <a:chExt cx="2693390" cy="1459873"/>
          </a:xfrm>
        </p:grpSpPr>
        <p:sp>
          <p:nvSpPr>
            <p:cNvPr id="130" name="Freeform 54">
              <a:extLst>
                <a:ext uri="{FF2B5EF4-FFF2-40B4-BE49-F238E27FC236}">
                  <a16:creationId xmlns:a16="http://schemas.microsoft.com/office/drawing/2014/main" id="{234D9984-F194-474C-9FD8-C68AB45FF9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96652" y="300029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6">
              <a:extLst>
                <a:ext uri="{FF2B5EF4-FFF2-40B4-BE49-F238E27FC236}">
                  <a16:creationId xmlns:a16="http://schemas.microsoft.com/office/drawing/2014/main" id="{3D2D649E-9006-41BC-8E10-7920A41881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894" y="302524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8">
              <a:extLst>
                <a:ext uri="{FF2B5EF4-FFF2-40B4-BE49-F238E27FC236}">
                  <a16:creationId xmlns:a16="http://schemas.microsoft.com/office/drawing/2014/main" id="{B2B7DE6B-F5C5-42B5-A9D9-6820A12619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9563" y="30216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9">
              <a:extLst>
                <a:ext uri="{FF2B5EF4-FFF2-40B4-BE49-F238E27FC236}">
                  <a16:creationId xmlns:a16="http://schemas.microsoft.com/office/drawing/2014/main" id="{74B0A415-24CC-4B02-B616-6CD8CAFEFC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964" y="3018425"/>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1">
              <a:extLst>
                <a:ext uri="{FF2B5EF4-FFF2-40B4-BE49-F238E27FC236}">
                  <a16:creationId xmlns:a16="http://schemas.microsoft.com/office/drawing/2014/main" id="{857F0A25-22AE-4C54-A6C1-9C8D0284A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9000" y="3039643"/>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2">
              <a:extLst>
                <a:ext uri="{FF2B5EF4-FFF2-40B4-BE49-F238E27FC236}">
                  <a16:creationId xmlns:a16="http://schemas.microsoft.com/office/drawing/2014/main" id="{78898232-973C-4A10-9275-2A52B9973A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599" y="3422106"/>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14B9A1E6-8880-4513-9F3E-78E63E625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511" y="2995304"/>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7">
              <a:extLst>
                <a:ext uri="{FF2B5EF4-FFF2-40B4-BE49-F238E27FC236}">
                  <a16:creationId xmlns:a16="http://schemas.microsoft.com/office/drawing/2014/main" id="{4B59A861-A569-4554-9D33-F0A32A6C16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55254" y="3039644"/>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1">
              <a:extLst>
                <a:ext uri="{FF2B5EF4-FFF2-40B4-BE49-F238E27FC236}">
                  <a16:creationId xmlns:a16="http://schemas.microsoft.com/office/drawing/2014/main" id="{1AD81A3E-B18B-43A9-BE25-34390E499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87129" y="2999623"/>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25">
              <a:extLst>
                <a:ext uri="{FF2B5EF4-FFF2-40B4-BE49-F238E27FC236}">
                  <a16:creationId xmlns:a16="http://schemas.microsoft.com/office/drawing/2014/main" id="{3A4EA4B9-2B68-4993-B3D0-A8FB52DA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53301" y="3040294"/>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9">
              <a:extLst>
                <a:ext uri="{FF2B5EF4-FFF2-40B4-BE49-F238E27FC236}">
                  <a16:creationId xmlns:a16="http://schemas.microsoft.com/office/drawing/2014/main" id="{8688FA8E-D461-4BB3-AF4C-E7B307B5C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60401" y="3009551"/>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31">
              <a:extLst>
                <a:ext uri="{FF2B5EF4-FFF2-40B4-BE49-F238E27FC236}">
                  <a16:creationId xmlns:a16="http://schemas.microsoft.com/office/drawing/2014/main" id="{6A897C6D-3023-4AD4-BA58-DC5FA637F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58489" y="300102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33">
              <a:extLst>
                <a:ext uri="{FF2B5EF4-FFF2-40B4-BE49-F238E27FC236}">
                  <a16:creationId xmlns:a16="http://schemas.microsoft.com/office/drawing/2014/main" id="{0A224C70-F6B0-46FD-892B-E2F0354E7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0024" y="335437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34">
              <a:extLst>
                <a:ext uri="{FF2B5EF4-FFF2-40B4-BE49-F238E27FC236}">
                  <a16:creationId xmlns:a16="http://schemas.microsoft.com/office/drawing/2014/main" id="{59C15C2A-290E-4B5E-AC06-36020C4B8C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63101" y="3354377"/>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35">
              <a:extLst>
                <a:ext uri="{FF2B5EF4-FFF2-40B4-BE49-F238E27FC236}">
                  <a16:creationId xmlns:a16="http://schemas.microsoft.com/office/drawing/2014/main" id="{C888C6F6-6C76-45EC-A6CF-FE9217D6B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3338" y="336009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36">
              <a:extLst>
                <a:ext uri="{FF2B5EF4-FFF2-40B4-BE49-F238E27FC236}">
                  <a16:creationId xmlns:a16="http://schemas.microsoft.com/office/drawing/2014/main" id="{31B79B36-2C8D-4CE0-AEAB-99110F085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29500" y="337233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38">
              <a:extLst>
                <a:ext uri="{FF2B5EF4-FFF2-40B4-BE49-F238E27FC236}">
                  <a16:creationId xmlns:a16="http://schemas.microsoft.com/office/drawing/2014/main" id="{1AD6CC94-42DA-40AC-BD4D-EF49CB08E0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823" y="3378042"/>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39">
              <a:extLst>
                <a:ext uri="{FF2B5EF4-FFF2-40B4-BE49-F238E27FC236}">
                  <a16:creationId xmlns:a16="http://schemas.microsoft.com/office/drawing/2014/main" id="{FF26C35B-C843-45FC-A4FA-D16B597AB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2" y="33780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41">
              <a:extLst>
                <a:ext uri="{FF2B5EF4-FFF2-40B4-BE49-F238E27FC236}">
                  <a16:creationId xmlns:a16="http://schemas.microsoft.com/office/drawing/2014/main" id="{6E7FB35B-308C-401A-ABAB-ECD71E809D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49268" y="338457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2">
              <a:extLst>
                <a:ext uri="{FF2B5EF4-FFF2-40B4-BE49-F238E27FC236}">
                  <a16:creationId xmlns:a16="http://schemas.microsoft.com/office/drawing/2014/main" id="{FCF0A251-F427-4F99-9917-E6AB6FD62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6668" y="33870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44">
              <a:extLst>
                <a:ext uri="{FF2B5EF4-FFF2-40B4-BE49-F238E27FC236}">
                  <a16:creationId xmlns:a16="http://schemas.microsoft.com/office/drawing/2014/main" id="{19EB4AF5-729F-4519-ACA6-2D4ECA65F1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3068" y="334887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45">
              <a:extLst>
                <a:ext uri="{FF2B5EF4-FFF2-40B4-BE49-F238E27FC236}">
                  <a16:creationId xmlns:a16="http://schemas.microsoft.com/office/drawing/2014/main" id="{21CE97BE-F05E-4DCA-A425-75AEA2710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9478" y="3402523"/>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47">
              <a:extLst>
                <a:ext uri="{FF2B5EF4-FFF2-40B4-BE49-F238E27FC236}">
                  <a16:creationId xmlns:a16="http://schemas.microsoft.com/office/drawing/2014/main" id="{41A57ED1-04BE-4CEF-B525-8D61DAD56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 y="367260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49">
              <a:extLst>
                <a:ext uri="{FF2B5EF4-FFF2-40B4-BE49-F238E27FC236}">
                  <a16:creationId xmlns:a16="http://schemas.microsoft.com/office/drawing/2014/main" id="{268E7CBA-E176-4B5B-A34C-023BA6A5FC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88534" y="342047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3">
              <a:extLst>
                <a:ext uri="{FF2B5EF4-FFF2-40B4-BE49-F238E27FC236}">
                  <a16:creationId xmlns:a16="http://schemas.microsoft.com/office/drawing/2014/main" id="{233B43AB-B404-4FA7-8284-5C44327D61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421" y="363343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5">
              <a:extLst>
                <a:ext uri="{FF2B5EF4-FFF2-40B4-BE49-F238E27FC236}">
                  <a16:creationId xmlns:a16="http://schemas.microsoft.com/office/drawing/2014/main" id="{74ED28FC-0786-4A21-8C6F-1B17579DB9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749" y="4010946"/>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66">
              <a:extLst>
                <a:ext uri="{FF2B5EF4-FFF2-40B4-BE49-F238E27FC236}">
                  <a16:creationId xmlns:a16="http://schemas.microsoft.com/office/drawing/2014/main" id="{D30D34FF-8C29-4615-8FEA-B91F26F4FA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3800" y="3678321"/>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67">
              <a:extLst>
                <a:ext uri="{FF2B5EF4-FFF2-40B4-BE49-F238E27FC236}">
                  <a16:creationId xmlns:a16="http://schemas.microsoft.com/office/drawing/2014/main" id="{E144876D-55C0-4833-BABE-1B857FDCC4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9794" y="368158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69">
              <a:extLst>
                <a:ext uri="{FF2B5EF4-FFF2-40B4-BE49-F238E27FC236}">
                  <a16:creationId xmlns:a16="http://schemas.microsoft.com/office/drawing/2014/main" id="{4BDFCA40-C410-44C2-9BD6-0890CB0A0A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99399" y="3684850"/>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70">
              <a:extLst>
                <a:ext uri="{FF2B5EF4-FFF2-40B4-BE49-F238E27FC236}">
                  <a16:creationId xmlns:a16="http://schemas.microsoft.com/office/drawing/2014/main" id="{230FFBCE-4FEE-48BE-9538-5F5DFF94C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79836" y="374523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71">
              <a:extLst>
                <a:ext uri="{FF2B5EF4-FFF2-40B4-BE49-F238E27FC236}">
                  <a16:creationId xmlns:a16="http://schemas.microsoft.com/office/drawing/2014/main" id="{8C1D110E-7B89-4D98-8547-5FB133BAAC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4786" y="3690561"/>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72">
              <a:extLst>
                <a:ext uri="{FF2B5EF4-FFF2-40B4-BE49-F238E27FC236}">
                  <a16:creationId xmlns:a16="http://schemas.microsoft.com/office/drawing/2014/main" id="{232C3B0B-3392-4B93-9D83-379B6A396A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7927" y="3693824"/>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73">
              <a:extLst>
                <a:ext uri="{FF2B5EF4-FFF2-40B4-BE49-F238E27FC236}">
                  <a16:creationId xmlns:a16="http://schemas.microsoft.com/office/drawing/2014/main" id="{88BB8E65-5A6E-4B88-B653-B9CC3B94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9902" y="3697089"/>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74">
              <a:extLst>
                <a:ext uri="{FF2B5EF4-FFF2-40B4-BE49-F238E27FC236}">
                  <a16:creationId xmlns:a16="http://schemas.microsoft.com/office/drawing/2014/main" id="{4821890D-31F5-4098-9B45-0A1430C88A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40571" y="370280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5">
              <a:extLst>
                <a:ext uri="{FF2B5EF4-FFF2-40B4-BE49-F238E27FC236}">
                  <a16:creationId xmlns:a16="http://schemas.microsoft.com/office/drawing/2014/main" id="{7B0B4C14-D844-4EA6-99D6-19E1FB3580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80111" y="373299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88">
              <a:extLst>
                <a:ext uri="{FF2B5EF4-FFF2-40B4-BE49-F238E27FC236}">
                  <a16:creationId xmlns:a16="http://schemas.microsoft.com/office/drawing/2014/main" id="{8E88F6F3-751C-4EDF-A69E-1B33A1C826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64973" y="375094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94">
              <a:extLst>
                <a:ext uri="{FF2B5EF4-FFF2-40B4-BE49-F238E27FC236}">
                  <a16:creationId xmlns:a16="http://schemas.microsoft.com/office/drawing/2014/main" id="{8BAF1202-A88A-4B65-9531-D708992F72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0506" y="395413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97">
              <a:extLst>
                <a:ext uri="{FF2B5EF4-FFF2-40B4-BE49-F238E27FC236}">
                  <a16:creationId xmlns:a16="http://schemas.microsoft.com/office/drawing/2014/main" id="{41A59003-9DC4-4890-A9BE-82CCAB97D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0572" y="3965561"/>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98">
              <a:extLst>
                <a:ext uri="{FF2B5EF4-FFF2-40B4-BE49-F238E27FC236}">
                  <a16:creationId xmlns:a16="http://schemas.microsoft.com/office/drawing/2014/main" id="{989DF6E5-B3C9-425F-99CA-81C2D74C1A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2164" y="3965561"/>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99">
              <a:extLst>
                <a:ext uri="{FF2B5EF4-FFF2-40B4-BE49-F238E27FC236}">
                  <a16:creationId xmlns:a16="http://schemas.microsoft.com/office/drawing/2014/main" id="{8E34FCE1-E4AB-4024-8641-3F1A097202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349" y="39655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1">
              <a:extLst>
                <a:ext uri="{FF2B5EF4-FFF2-40B4-BE49-F238E27FC236}">
                  <a16:creationId xmlns:a16="http://schemas.microsoft.com/office/drawing/2014/main" id="{01AFDDF1-8D6D-4AC0-8BEF-32F805D2B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4910" y="3972090"/>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02">
              <a:extLst>
                <a:ext uri="{FF2B5EF4-FFF2-40B4-BE49-F238E27FC236}">
                  <a16:creationId xmlns:a16="http://schemas.microsoft.com/office/drawing/2014/main" id="{6D4170D8-6D57-4FE0-9668-F8A55D367A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12688" y="397535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03">
              <a:extLst>
                <a:ext uri="{FF2B5EF4-FFF2-40B4-BE49-F238E27FC236}">
                  <a16:creationId xmlns:a16="http://schemas.microsoft.com/office/drawing/2014/main" id="{D27F0973-FA6A-4121-9CDC-BC4B282E06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74995" y="398106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13">
              <a:extLst>
                <a:ext uri="{FF2B5EF4-FFF2-40B4-BE49-F238E27FC236}">
                  <a16:creationId xmlns:a16="http://schemas.microsoft.com/office/drawing/2014/main" id="{3520ADCA-C047-45A3-A9FC-652B3DB7BE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482" y="4026762"/>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15">
              <a:extLst>
                <a:ext uri="{FF2B5EF4-FFF2-40B4-BE49-F238E27FC236}">
                  <a16:creationId xmlns:a16="http://schemas.microsoft.com/office/drawing/2014/main" id="{F6F5A9C4-18F4-4B3A-B454-B0702D519C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790" y="403247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17">
              <a:extLst>
                <a:ext uri="{FF2B5EF4-FFF2-40B4-BE49-F238E27FC236}">
                  <a16:creationId xmlns:a16="http://schemas.microsoft.com/office/drawing/2014/main" id="{CABEE4F6-1B82-4146-9C1F-F8A712164F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37027" y="4044716"/>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19">
              <a:extLst>
                <a:ext uri="{FF2B5EF4-FFF2-40B4-BE49-F238E27FC236}">
                  <a16:creationId xmlns:a16="http://schemas.microsoft.com/office/drawing/2014/main" id="{86F52E18-09F6-44F8-BD90-35E5C1B32A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69450" y="3949647"/>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05">
              <a:extLst>
                <a:ext uri="{FF2B5EF4-FFF2-40B4-BE49-F238E27FC236}">
                  <a16:creationId xmlns:a16="http://schemas.microsoft.com/office/drawing/2014/main" id="{7FEB04FC-FC18-4EF5-8129-6ED9A8DCA7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1832" y="2709558"/>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06">
              <a:extLst>
                <a:ext uri="{FF2B5EF4-FFF2-40B4-BE49-F238E27FC236}">
                  <a16:creationId xmlns:a16="http://schemas.microsoft.com/office/drawing/2014/main" id="{2882D243-849A-44C8-9229-8C2F8AB3DA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15773" y="269405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07">
              <a:extLst>
                <a:ext uri="{FF2B5EF4-FFF2-40B4-BE49-F238E27FC236}">
                  <a16:creationId xmlns:a16="http://schemas.microsoft.com/office/drawing/2014/main" id="{8A7EF5B8-81CA-4B87-BDF6-9B11DCA48D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33828" y="2697318"/>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08">
              <a:extLst>
                <a:ext uri="{FF2B5EF4-FFF2-40B4-BE49-F238E27FC236}">
                  <a16:creationId xmlns:a16="http://schemas.microsoft.com/office/drawing/2014/main" id="{46C9A6CE-FA4C-4943-8F9C-FBB26D5B24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97806" y="26475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09">
              <a:extLst>
                <a:ext uri="{FF2B5EF4-FFF2-40B4-BE49-F238E27FC236}">
                  <a16:creationId xmlns:a16="http://schemas.microsoft.com/office/drawing/2014/main" id="{558596F9-ED2F-4DC6-B22A-E2C66EBFF7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3207" y="271082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10">
              <a:extLst>
                <a:ext uri="{FF2B5EF4-FFF2-40B4-BE49-F238E27FC236}">
                  <a16:creationId xmlns:a16="http://schemas.microsoft.com/office/drawing/2014/main" id="{0A796E91-DB9C-4A85-AC50-52B7244618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00271" y="270185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11">
              <a:extLst>
                <a:ext uri="{FF2B5EF4-FFF2-40B4-BE49-F238E27FC236}">
                  <a16:creationId xmlns:a16="http://schemas.microsoft.com/office/drawing/2014/main" id="{BDDE8582-BCCB-4067-A898-40B7AF287F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446706" y="264073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12">
              <a:extLst>
                <a:ext uri="{FF2B5EF4-FFF2-40B4-BE49-F238E27FC236}">
                  <a16:creationId xmlns:a16="http://schemas.microsoft.com/office/drawing/2014/main" id="{2CB91EAD-CEDA-4142-A6CA-7771481AAD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10933" y="26818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91">
              <a:extLst>
                <a:ext uri="{FF2B5EF4-FFF2-40B4-BE49-F238E27FC236}">
                  <a16:creationId xmlns:a16="http://schemas.microsoft.com/office/drawing/2014/main" id="{66863EF9-28A8-44EC-AE49-242D560F10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482" y="268301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92">
              <a:extLst>
                <a:ext uri="{FF2B5EF4-FFF2-40B4-BE49-F238E27FC236}">
                  <a16:creationId xmlns:a16="http://schemas.microsoft.com/office/drawing/2014/main" id="{82C2E02B-90DD-4C32-80EB-220355FD8C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0134" y="266252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95">
              <a:extLst>
                <a:ext uri="{FF2B5EF4-FFF2-40B4-BE49-F238E27FC236}">
                  <a16:creationId xmlns:a16="http://schemas.microsoft.com/office/drawing/2014/main" id="{18D22113-ACE7-4ED3-930A-BE0C59688A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6596" y="307175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04">
              <a:extLst>
                <a:ext uri="{FF2B5EF4-FFF2-40B4-BE49-F238E27FC236}">
                  <a16:creationId xmlns:a16="http://schemas.microsoft.com/office/drawing/2014/main" id="{9FF51708-472E-4524-835A-8BBAB99FD8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0155" y="269598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0" name="Group 189">
            <a:extLst>
              <a:ext uri="{FF2B5EF4-FFF2-40B4-BE49-F238E27FC236}">
                <a16:creationId xmlns:a16="http://schemas.microsoft.com/office/drawing/2014/main" id="{84C90B19-086C-49B0-9CE7-EEF7B17A17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12043" y="2644569"/>
            <a:ext cx="2581224" cy="1380932"/>
            <a:chOff x="9645734" y="2644569"/>
            <a:chExt cx="2581224" cy="1380932"/>
          </a:xfrm>
        </p:grpSpPr>
        <p:sp>
          <p:nvSpPr>
            <p:cNvPr id="191" name="Freeform 15">
              <a:extLst>
                <a:ext uri="{FF2B5EF4-FFF2-40B4-BE49-F238E27FC236}">
                  <a16:creationId xmlns:a16="http://schemas.microsoft.com/office/drawing/2014/main" id="{D386663F-A31D-4E93-90A4-9E96CFA80E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431" y="298328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8">
              <a:extLst>
                <a:ext uri="{FF2B5EF4-FFF2-40B4-BE49-F238E27FC236}">
                  <a16:creationId xmlns:a16="http://schemas.microsoft.com/office/drawing/2014/main" id="{EEF751A7-3935-45E9-855F-D70447C41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45734" y="296859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9">
              <a:extLst>
                <a:ext uri="{FF2B5EF4-FFF2-40B4-BE49-F238E27FC236}">
                  <a16:creationId xmlns:a16="http://schemas.microsoft.com/office/drawing/2014/main" id="{573D60F7-85E4-4B4C-BE3D-6482D68915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92476" y="2963228"/>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20">
              <a:extLst>
                <a:ext uri="{FF2B5EF4-FFF2-40B4-BE49-F238E27FC236}">
                  <a16:creationId xmlns:a16="http://schemas.microsoft.com/office/drawing/2014/main" id="{8DA04761-E234-4426-BB80-A16114910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92750" y="297220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22">
              <a:extLst>
                <a:ext uri="{FF2B5EF4-FFF2-40B4-BE49-F238E27FC236}">
                  <a16:creationId xmlns:a16="http://schemas.microsoft.com/office/drawing/2014/main" id="{63309113-ADC7-4B22-BE96-8A735C37B5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16808" y="3007761"/>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23">
              <a:extLst>
                <a:ext uri="{FF2B5EF4-FFF2-40B4-BE49-F238E27FC236}">
                  <a16:creationId xmlns:a16="http://schemas.microsoft.com/office/drawing/2014/main" id="{C6AA2460-B386-4710-9943-F957B4028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03242" y="301102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26">
              <a:extLst>
                <a:ext uri="{FF2B5EF4-FFF2-40B4-BE49-F238E27FC236}">
                  <a16:creationId xmlns:a16="http://schemas.microsoft.com/office/drawing/2014/main" id="{4C0D77C7-5864-439D-94B8-4CE82FF28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2497" y="2972818"/>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27">
              <a:extLst>
                <a:ext uri="{FF2B5EF4-FFF2-40B4-BE49-F238E27FC236}">
                  <a16:creationId xmlns:a16="http://schemas.microsoft.com/office/drawing/2014/main" id="{2DADB7CD-640D-42A2-9B13-6318F05F36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37259" y="300239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28">
              <a:extLst>
                <a:ext uri="{FF2B5EF4-FFF2-40B4-BE49-F238E27FC236}">
                  <a16:creationId xmlns:a16="http://schemas.microsoft.com/office/drawing/2014/main" id="{84F502C2-997F-4462-83BB-B0B4959C0B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04199" y="3029326"/>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30">
              <a:extLst>
                <a:ext uri="{FF2B5EF4-FFF2-40B4-BE49-F238E27FC236}">
                  <a16:creationId xmlns:a16="http://schemas.microsoft.com/office/drawing/2014/main" id="{C6730C2A-0F13-4A85-82D9-EE0D397DCA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69090" y="3071411"/>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43">
              <a:extLst>
                <a:ext uri="{FF2B5EF4-FFF2-40B4-BE49-F238E27FC236}">
                  <a16:creationId xmlns:a16="http://schemas.microsoft.com/office/drawing/2014/main" id="{B3BD4C90-9991-441F-9365-A9294483E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42358" y="3300017"/>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51">
              <a:extLst>
                <a:ext uri="{FF2B5EF4-FFF2-40B4-BE49-F238E27FC236}">
                  <a16:creationId xmlns:a16="http://schemas.microsoft.com/office/drawing/2014/main" id="{3CB171CE-677B-4EE5-B726-47C274254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7565" y="337462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52">
              <a:extLst>
                <a:ext uri="{FF2B5EF4-FFF2-40B4-BE49-F238E27FC236}">
                  <a16:creationId xmlns:a16="http://schemas.microsoft.com/office/drawing/2014/main" id="{4243DBEC-F451-4BAC-A98F-4EBF0C1921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78835" y="327372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53">
              <a:extLst>
                <a:ext uri="{FF2B5EF4-FFF2-40B4-BE49-F238E27FC236}">
                  <a16:creationId xmlns:a16="http://schemas.microsoft.com/office/drawing/2014/main" id="{4E9D873D-7291-4C1F-94CD-715ADB2700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01219" y="33051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55">
              <a:extLst>
                <a:ext uri="{FF2B5EF4-FFF2-40B4-BE49-F238E27FC236}">
                  <a16:creationId xmlns:a16="http://schemas.microsoft.com/office/drawing/2014/main" id="{022ECE44-200E-4058-99CF-1A9D8F8E3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46682" y="330840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56">
              <a:extLst>
                <a:ext uri="{FF2B5EF4-FFF2-40B4-BE49-F238E27FC236}">
                  <a16:creationId xmlns:a16="http://schemas.microsoft.com/office/drawing/2014/main" id="{4897A97F-5890-4C28-B2B1-9C4C5885B1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319" y="331901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57">
              <a:extLst>
                <a:ext uri="{FF2B5EF4-FFF2-40B4-BE49-F238E27FC236}">
                  <a16:creationId xmlns:a16="http://schemas.microsoft.com/office/drawing/2014/main" id="{03A40F4E-620E-4A37-AE09-BEC49F65BB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1743" y="332607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60">
              <a:extLst>
                <a:ext uri="{FF2B5EF4-FFF2-40B4-BE49-F238E27FC236}">
                  <a16:creationId xmlns:a16="http://schemas.microsoft.com/office/drawing/2014/main" id="{EB710607-2FCD-4801-A601-2BB74E82E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86221" y="334757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61">
              <a:extLst>
                <a:ext uri="{FF2B5EF4-FFF2-40B4-BE49-F238E27FC236}">
                  <a16:creationId xmlns:a16="http://schemas.microsoft.com/office/drawing/2014/main" id="{78565A30-A299-44B0-A369-F546B9CA0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2575" y="3363082"/>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78">
              <a:extLst>
                <a:ext uri="{FF2B5EF4-FFF2-40B4-BE49-F238E27FC236}">
                  <a16:creationId xmlns:a16="http://schemas.microsoft.com/office/drawing/2014/main" id="{6A2BC99F-457E-41E9-B1B1-1EE99E6965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32099" y="362312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79">
              <a:extLst>
                <a:ext uri="{FF2B5EF4-FFF2-40B4-BE49-F238E27FC236}">
                  <a16:creationId xmlns:a16="http://schemas.microsoft.com/office/drawing/2014/main" id="{1ED9AAAB-57D5-418F-9C8F-6672991335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2251" y="362557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80">
              <a:extLst>
                <a:ext uri="{FF2B5EF4-FFF2-40B4-BE49-F238E27FC236}">
                  <a16:creationId xmlns:a16="http://schemas.microsoft.com/office/drawing/2014/main" id="{27B0F7FF-9FDA-4832-AA28-7A49B38E77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07970" y="363210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81">
              <a:extLst>
                <a:ext uri="{FF2B5EF4-FFF2-40B4-BE49-F238E27FC236}">
                  <a16:creationId xmlns:a16="http://schemas.microsoft.com/office/drawing/2014/main" id="{D74EF1D3-B2D1-4F14-8F50-46AEED7D7A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25289" y="362883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82">
              <a:extLst>
                <a:ext uri="{FF2B5EF4-FFF2-40B4-BE49-F238E27FC236}">
                  <a16:creationId xmlns:a16="http://schemas.microsoft.com/office/drawing/2014/main" id="{91A8FE10-BA63-4F35-A987-DDD01DEC5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8431" y="363781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83">
              <a:extLst>
                <a:ext uri="{FF2B5EF4-FFF2-40B4-BE49-F238E27FC236}">
                  <a16:creationId xmlns:a16="http://schemas.microsoft.com/office/drawing/2014/main" id="{478CA902-2280-4691-8C7F-85968E58D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26379" y="3619859"/>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84">
              <a:extLst>
                <a:ext uri="{FF2B5EF4-FFF2-40B4-BE49-F238E27FC236}">
                  <a16:creationId xmlns:a16="http://schemas.microsoft.com/office/drawing/2014/main" id="{ABDFD47C-2B98-4399-807E-C7DF49FE63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1968" y="364352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89">
              <a:extLst>
                <a:ext uri="{FF2B5EF4-FFF2-40B4-BE49-F238E27FC236}">
                  <a16:creationId xmlns:a16="http://schemas.microsoft.com/office/drawing/2014/main" id="{B18CDAC6-82CF-48B6-A5F4-EA26D1BAA7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80023" y="3674532"/>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0">
              <a:extLst>
                <a:ext uri="{FF2B5EF4-FFF2-40B4-BE49-F238E27FC236}">
                  <a16:creationId xmlns:a16="http://schemas.microsoft.com/office/drawing/2014/main" id="{EABFE3E0-B345-41E9-B283-F7FDE9C8CE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6926" y="3704724"/>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05">
              <a:extLst>
                <a:ext uri="{FF2B5EF4-FFF2-40B4-BE49-F238E27FC236}">
                  <a16:creationId xmlns:a16="http://schemas.microsoft.com/office/drawing/2014/main" id="{A3A0DB29-268E-4869-B1F8-0244F82C68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41850" y="391211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06">
              <a:extLst>
                <a:ext uri="{FF2B5EF4-FFF2-40B4-BE49-F238E27FC236}">
                  <a16:creationId xmlns:a16="http://schemas.microsoft.com/office/drawing/2014/main" id="{8B58D29C-03B2-4CF6-B843-6D6FE2F18C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7784" y="389159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07">
              <a:extLst>
                <a:ext uri="{FF2B5EF4-FFF2-40B4-BE49-F238E27FC236}">
                  <a16:creationId xmlns:a16="http://schemas.microsoft.com/office/drawing/2014/main" id="{9B613FDE-C6E1-41D6-9EDA-0C8CEAE8D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5589" y="3936308"/>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08">
              <a:extLst>
                <a:ext uri="{FF2B5EF4-FFF2-40B4-BE49-F238E27FC236}">
                  <a16:creationId xmlns:a16="http://schemas.microsoft.com/office/drawing/2014/main" id="{AFBAEA89-62A9-400B-A466-1EE8194C45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47267" y="393492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09">
              <a:extLst>
                <a:ext uri="{FF2B5EF4-FFF2-40B4-BE49-F238E27FC236}">
                  <a16:creationId xmlns:a16="http://schemas.microsoft.com/office/drawing/2014/main" id="{83568151-E0F8-4222-9CEC-EB2079F15D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13086" y="3907101"/>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10">
              <a:extLst>
                <a:ext uri="{FF2B5EF4-FFF2-40B4-BE49-F238E27FC236}">
                  <a16:creationId xmlns:a16="http://schemas.microsoft.com/office/drawing/2014/main" id="{47D022F3-A9E3-4A5E-89D5-D0F7155694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82062" y="390884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11">
              <a:extLst>
                <a:ext uri="{FF2B5EF4-FFF2-40B4-BE49-F238E27FC236}">
                  <a16:creationId xmlns:a16="http://schemas.microsoft.com/office/drawing/2014/main" id="{E80ABF6C-8B84-4FDD-B468-69EBC0DF1F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54325" y="3919341"/>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12">
              <a:extLst>
                <a:ext uri="{FF2B5EF4-FFF2-40B4-BE49-F238E27FC236}">
                  <a16:creationId xmlns:a16="http://schemas.microsoft.com/office/drawing/2014/main" id="{A63CF3ED-FA07-491D-96A3-570EBE3D8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39462" y="391934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7">
              <a:extLst>
                <a:ext uri="{FF2B5EF4-FFF2-40B4-BE49-F238E27FC236}">
                  <a16:creationId xmlns:a16="http://schemas.microsoft.com/office/drawing/2014/main" id="{811F8E6F-D291-4B7B-B7BF-550B2E0025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68711" y="3000473"/>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40">
              <a:extLst>
                <a:ext uri="{FF2B5EF4-FFF2-40B4-BE49-F238E27FC236}">
                  <a16:creationId xmlns:a16="http://schemas.microsoft.com/office/drawing/2014/main" id="{3EC1E4BC-EE19-4EFA-A0CB-F463DEC714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85783" y="33432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46">
              <a:extLst>
                <a:ext uri="{FF2B5EF4-FFF2-40B4-BE49-F238E27FC236}">
                  <a16:creationId xmlns:a16="http://schemas.microsoft.com/office/drawing/2014/main" id="{76FFB2EA-7A93-40A0-8EA9-50EC44B5D3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05552" y="338074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64">
              <a:extLst>
                <a:ext uri="{FF2B5EF4-FFF2-40B4-BE49-F238E27FC236}">
                  <a16:creationId xmlns:a16="http://schemas.microsoft.com/office/drawing/2014/main" id="{17A60978-99CE-43C4-A85A-4880391717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11285" y="3669345"/>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75">
              <a:extLst>
                <a:ext uri="{FF2B5EF4-FFF2-40B4-BE49-F238E27FC236}">
                  <a16:creationId xmlns:a16="http://schemas.microsoft.com/office/drawing/2014/main" id="{E9FF172D-4BA6-4E22-A7E2-12963E775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64931" y="3633439"/>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91">
              <a:extLst>
                <a:ext uri="{FF2B5EF4-FFF2-40B4-BE49-F238E27FC236}">
                  <a16:creationId xmlns:a16="http://schemas.microsoft.com/office/drawing/2014/main" id="{F9030161-25F7-4037-B934-C8968DC6A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93025" y="3918140"/>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92">
              <a:extLst>
                <a:ext uri="{FF2B5EF4-FFF2-40B4-BE49-F238E27FC236}">
                  <a16:creationId xmlns:a16="http://schemas.microsoft.com/office/drawing/2014/main" id="{4BEA4B47-CB5A-4909-AA74-9C7A005DBE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48979" y="391741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04">
              <a:extLst>
                <a:ext uri="{FF2B5EF4-FFF2-40B4-BE49-F238E27FC236}">
                  <a16:creationId xmlns:a16="http://schemas.microsoft.com/office/drawing/2014/main" id="{7FAAD014-C0FA-424B-80A5-9E06587656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11011" y="398106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94">
              <a:extLst>
                <a:ext uri="{FF2B5EF4-FFF2-40B4-BE49-F238E27FC236}">
                  <a16:creationId xmlns:a16="http://schemas.microsoft.com/office/drawing/2014/main" id="{ADEAE038-F8B8-4E63-8EF3-B8C9F352B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712617" y="270151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97">
              <a:extLst>
                <a:ext uri="{FF2B5EF4-FFF2-40B4-BE49-F238E27FC236}">
                  <a16:creationId xmlns:a16="http://schemas.microsoft.com/office/drawing/2014/main" id="{EE27DFAF-D3C6-45F4-82BD-40694B9350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7156" y="26487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98">
              <a:extLst>
                <a:ext uri="{FF2B5EF4-FFF2-40B4-BE49-F238E27FC236}">
                  <a16:creationId xmlns:a16="http://schemas.microsoft.com/office/drawing/2014/main" id="{8487C53E-4660-4917-B3D0-431F1C9D8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38946" y="2731564"/>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99">
              <a:extLst>
                <a:ext uri="{FF2B5EF4-FFF2-40B4-BE49-F238E27FC236}">
                  <a16:creationId xmlns:a16="http://schemas.microsoft.com/office/drawing/2014/main" id="{5F2131A8-F666-4178-82AA-C9B0A49A7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08543" y="2648772"/>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00">
              <a:extLst>
                <a:ext uri="{FF2B5EF4-FFF2-40B4-BE49-F238E27FC236}">
                  <a16:creationId xmlns:a16="http://schemas.microsoft.com/office/drawing/2014/main" id="{A86F73EE-D17F-4FD3-A7C4-D242F54B3D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89660" y="2691453"/>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01">
              <a:extLst>
                <a:ext uri="{FF2B5EF4-FFF2-40B4-BE49-F238E27FC236}">
                  <a16:creationId xmlns:a16="http://schemas.microsoft.com/office/drawing/2014/main" id="{C73F7B73-6085-426A-8F4B-77EC4855F2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954159" y="2682227"/>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02">
              <a:extLst>
                <a:ext uri="{FF2B5EF4-FFF2-40B4-BE49-F238E27FC236}">
                  <a16:creationId xmlns:a16="http://schemas.microsoft.com/office/drawing/2014/main" id="{9EA8B1B7-09BF-4A83-95D7-8537590B2B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37628" y="2691728"/>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03">
              <a:extLst>
                <a:ext uri="{FF2B5EF4-FFF2-40B4-BE49-F238E27FC236}">
                  <a16:creationId xmlns:a16="http://schemas.microsoft.com/office/drawing/2014/main" id="{911BC32C-2EEE-4B53-9A0C-8E8CA9E824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187617" y="265203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13">
              <a:extLst>
                <a:ext uri="{FF2B5EF4-FFF2-40B4-BE49-F238E27FC236}">
                  <a16:creationId xmlns:a16="http://schemas.microsoft.com/office/drawing/2014/main" id="{8026FF8F-715D-4F6F-81C0-B77733DC3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46025" y="27001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15">
              <a:extLst>
                <a:ext uri="{FF2B5EF4-FFF2-40B4-BE49-F238E27FC236}">
                  <a16:creationId xmlns:a16="http://schemas.microsoft.com/office/drawing/2014/main" id="{CA53BB35-50E9-4D48-B4C1-FFEFAFC89E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20260" y="264456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17">
              <a:extLst>
                <a:ext uri="{FF2B5EF4-FFF2-40B4-BE49-F238E27FC236}">
                  <a16:creationId xmlns:a16="http://schemas.microsoft.com/office/drawing/2014/main" id="{A68BDAB2-5D65-494D-9187-537E34F00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183195" y="268549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19">
              <a:extLst>
                <a:ext uri="{FF2B5EF4-FFF2-40B4-BE49-F238E27FC236}">
                  <a16:creationId xmlns:a16="http://schemas.microsoft.com/office/drawing/2014/main" id="{8FC7B770-8274-4FFA-A115-71C5CA0E9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95042" y="26720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45">
              <a:extLst>
                <a:ext uri="{FF2B5EF4-FFF2-40B4-BE49-F238E27FC236}">
                  <a16:creationId xmlns:a16="http://schemas.microsoft.com/office/drawing/2014/main" id="{8204BA3B-5404-4A81-9DFE-AD3CC1070A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4402" y="270582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31">
              <a:extLst>
                <a:ext uri="{FF2B5EF4-FFF2-40B4-BE49-F238E27FC236}">
                  <a16:creationId xmlns:a16="http://schemas.microsoft.com/office/drawing/2014/main" id="{037DA548-A97B-4EAD-952B-0FB098323F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85823" y="298016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0" name="Rectangle 249">
            <a:extLst>
              <a:ext uri="{FF2B5EF4-FFF2-40B4-BE49-F238E27FC236}">
                <a16:creationId xmlns:a16="http://schemas.microsoft.com/office/drawing/2014/main" id="{D5A33662-C2EA-4FEB-B1D3-625DFCFE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6037" y="1659648"/>
            <a:ext cx="7079853" cy="363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8CCEC-00F0-DBBA-ECA8-CF9EAEFA9A59}"/>
              </a:ext>
            </a:extLst>
          </p:cNvPr>
          <p:cNvSpPr>
            <a:spLocks noGrp="1"/>
          </p:cNvSpPr>
          <p:nvPr>
            <p:ph type="title"/>
          </p:nvPr>
        </p:nvSpPr>
        <p:spPr>
          <a:xfrm>
            <a:off x="3123829" y="2283816"/>
            <a:ext cx="5944342" cy="1837893"/>
          </a:xfrm>
        </p:spPr>
        <p:txBody>
          <a:bodyPr vert="horz" lIns="91440" tIns="45720" rIns="91440" bIns="45720" rtlCol="0" anchor="b">
            <a:normAutofit/>
          </a:bodyPr>
          <a:lstStyle/>
          <a:p>
            <a:pPr algn="ctr"/>
            <a:r>
              <a:rPr lang="en-US" sz="4400"/>
              <a:t>Implementing the FBProphet Model:</a:t>
            </a:r>
          </a:p>
        </p:txBody>
      </p:sp>
    </p:spTree>
    <p:extLst>
      <p:ext uri="{BB962C8B-B14F-4D97-AF65-F5344CB8AC3E}">
        <p14:creationId xmlns:p14="http://schemas.microsoft.com/office/powerpoint/2010/main" val="383693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40D09-6F74-50CC-1D0C-33A0FB03994E}"/>
              </a:ext>
            </a:extLst>
          </p:cNvPr>
          <p:cNvSpPr>
            <a:spLocks noGrp="1"/>
          </p:cNvSpPr>
          <p:nvPr>
            <p:ph type="title"/>
          </p:nvPr>
        </p:nvSpPr>
        <p:spPr/>
        <p:txBody>
          <a:bodyPr/>
          <a:lstStyle/>
          <a:p>
            <a:r>
              <a:rPr lang="en-US" dirty="0" err="1"/>
              <a:t>FBProphet</a:t>
            </a:r>
            <a:r>
              <a:rPr lang="en-US" dirty="0"/>
              <a:t> Model:</a:t>
            </a:r>
          </a:p>
        </p:txBody>
      </p:sp>
      <p:sp>
        <p:nvSpPr>
          <p:cNvPr id="3" name="Content Placeholder 2">
            <a:extLst>
              <a:ext uri="{FF2B5EF4-FFF2-40B4-BE49-F238E27FC236}">
                <a16:creationId xmlns:a16="http://schemas.microsoft.com/office/drawing/2014/main" id="{119A3A79-4C06-B1CA-D342-AB139250AA6D}"/>
              </a:ext>
            </a:extLst>
          </p:cNvPr>
          <p:cNvSpPr>
            <a:spLocks noGrp="1"/>
          </p:cNvSpPr>
          <p:nvPr>
            <p:ph idx="1"/>
          </p:nvPr>
        </p:nvSpPr>
        <p:spPr/>
        <p:txBody>
          <a:bodyPr>
            <a:normAutofit fontScale="85000" lnSpcReduction="10000"/>
          </a:bodyPr>
          <a:lstStyle/>
          <a:p>
            <a:r>
              <a:rPr lang="en-US" dirty="0"/>
              <a:t>The </a:t>
            </a:r>
            <a:r>
              <a:rPr lang="en-US" b="1" dirty="0"/>
              <a:t>Facebook Prophet</a:t>
            </a:r>
            <a:r>
              <a:rPr lang="en-US" dirty="0"/>
              <a:t> model is a forecasting tool developed by Facebook for predicting time series data, especially in cases where the data exhibits trends, seasonality, and holidays. It is designed to be intuitive, easy to use, and robust to missing data and outliers. Prophet decomposes the time series into three main components:</a:t>
            </a:r>
          </a:p>
          <a:p>
            <a:pPr>
              <a:buFont typeface="+mj-lt"/>
              <a:buAutoNum type="arabicPeriod"/>
            </a:pPr>
            <a:r>
              <a:rPr lang="en-US" b="1" dirty="0"/>
              <a:t>Trend</a:t>
            </a:r>
            <a:r>
              <a:rPr lang="en-US" dirty="0"/>
              <a:t>: Captures the overall direction (upward, downward) of the data.</a:t>
            </a:r>
          </a:p>
          <a:p>
            <a:pPr>
              <a:buFont typeface="+mj-lt"/>
              <a:buAutoNum type="arabicPeriod"/>
            </a:pPr>
            <a:r>
              <a:rPr lang="en-US" b="1" dirty="0"/>
              <a:t>Seasonality</a:t>
            </a:r>
            <a:r>
              <a:rPr lang="en-US" dirty="0"/>
              <a:t>: Accounts for repeating patterns at specific times (e.g., daily, weekly, yearly).</a:t>
            </a:r>
          </a:p>
          <a:p>
            <a:pPr>
              <a:buFont typeface="+mj-lt"/>
              <a:buAutoNum type="arabicPeriod"/>
            </a:pPr>
            <a:r>
              <a:rPr lang="en-US" b="1" dirty="0"/>
              <a:t>Holidays/Events</a:t>
            </a:r>
            <a:r>
              <a:rPr lang="en-US" dirty="0"/>
              <a:t>: Allows for the incorporation of special events that could affect the data.</a:t>
            </a:r>
          </a:p>
          <a:p>
            <a:r>
              <a:rPr lang="en-US" dirty="0"/>
              <a:t>The model is particularly useful when you have large datasets with strong seasonal effects and irregular trends, and it can handle data with missing values or anomalies. It also provides uncertainty intervals for the forecast.</a:t>
            </a:r>
          </a:p>
          <a:p>
            <a:endParaRPr lang="en-US" dirty="0"/>
          </a:p>
        </p:txBody>
      </p:sp>
    </p:spTree>
    <p:extLst>
      <p:ext uri="{BB962C8B-B14F-4D97-AF65-F5344CB8AC3E}">
        <p14:creationId xmlns:p14="http://schemas.microsoft.com/office/powerpoint/2010/main" val="173604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F716AC-49DB-FEC4-1667-5E3AADBF947A}"/>
              </a:ext>
            </a:extLst>
          </p:cNvPr>
          <p:cNvPicPr>
            <a:picLocks noChangeAspect="1"/>
          </p:cNvPicPr>
          <p:nvPr/>
        </p:nvPicPr>
        <p:blipFill>
          <a:blip r:embed="rId2"/>
          <a:stretch>
            <a:fillRect/>
          </a:stretch>
        </p:blipFill>
        <p:spPr>
          <a:xfrm>
            <a:off x="114300" y="171352"/>
            <a:ext cx="7772400" cy="2368277"/>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F1C4942D-3040-2DD2-A963-CFD02F947B59}"/>
              </a:ext>
            </a:extLst>
          </p:cNvPr>
          <p:cNvPicPr>
            <a:picLocks noChangeAspect="1"/>
          </p:cNvPicPr>
          <p:nvPr/>
        </p:nvPicPr>
        <p:blipFill>
          <a:blip r:embed="rId3"/>
          <a:stretch>
            <a:fillRect/>
          </a:stretch>
        </p:blipFill>
        <p:spPr>
          <a:xfrm>
            <a:off x="114300" y="3429000"/>
            <a:ext cx="7772400" cy="2227919"/>
          </a:xfrm>
          <a:prstGeom prst="rect">
            <a:avLst/>
          </a:prstGeom>
        </p:spPr>
      </p:pic>
    </p:spTree>
    <p:extLst>
      <p:ext uri="{BB962C8B-B14F-4D97-AF65-F5344CB8AC3E}">
        <p14:creationId xmlns:p14="http://schemas.microsoft.com/office/powerpoint/2010/main" val="2048025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B830C3-BCB3-5EB8-061E-93E73D2159A1}"/>
              </a:ext>
            </a:extLst>
          </p:cNvPr>
          <p:cNvSpPr>
            <a:spLocks noGrp="1"/>
          </p:cNvSpPr>
          <p:nvPr>
            <p:ph type="title"/>
          </p:nvPr>
        </p:nvSpPr>
        <p:spPr>
          <a:xfrm>
            <a:off x="1644829" y="5180719"/>
            <a:ext cx="8895351" cy="812767"/>
          </a:xfrm>
        </p:spPr>
        <p:txBody>
          <a:bodyPr vert="horz" lIns="91440" tIns="45720" rIns="91440" bIns="45720" rtlCol="0" anchor="b">
            <a:normAutofit/>
          </a:bodyPr>
          <a:lstStyle/>
          <a:p>
            <a:pPr algn="ctr"/>
            <a:r>
              <a:rPr lang="en-US" dirty="0"/>
              <a:t>Forecasting the values for 1 year: </a:t>
            </a:r>
          </a:p>
        </p:txBody>
      </p:sp>
      <p:pic>
        <p:nvPicPr>
          <p:cNvPr id="4" name="Picture 3" descr="A screen shot of a computer&#10;&#10;Description automatically generated">
            <a:extLst>
              <a:ext uri="{FF2B5EF4-FFF2-40B4-BE49-F238E27FC236}">
                <a16:creationId xmlns:a16="http://schemas.microsoft.com/office/drawing/2014/main" id="{003EA742-FAAA-152A-5EA4-902DCC55BFA5}"/>
              </a:ext>
            </a:extLst>
          </p:cNvPr>
          <p:cNvPicPr>
            <a:picLocks noChangeAspect="1"/>
          </p:cNvPicPr>
          <p:nvPr/>
        </p:nvPicPr>
        <p:blipFill>
          <a:blip r:embed="rId2"/>
          <a:stretch>
            <a:fillRect/>
          </a:stretch>
        </p:blipFill>
        <p:spPr>
          <a:xfrm>
            <a:off x="3020094" y="830606"/>
            <a:ext cx="6160751" cy="3188189"/>
          </a:xfrm>
          <a:prstGeom prst="rect">
            <a:avLst/>
          </a:prstGeom>
        </p:spPr>
      </p:pic>
      <p:grpSp>
        <p:nvGrpSpPr>
          <p:cNvPr id="72" name="Group 71">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73"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456382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amount of electricity consumption&#10;&#10;Description automatically generated">
            <a:extLst>
              <a:ext uri="{FF2B5EF4-FFF2-40B4-BE49-F238E27FC236}">
                <a16:creationId xmlns:a16="http://schemas.microsoft.com/office/drawing/2014/main" id="{0A405245-3C7D-AE2A-48D4-CB4F6DA5533F}"/>
              </a:ext>
            </a:extLst>
          </p:cNvPr>
          <p:cNvPicPr>
            <a:picLocks noChangeAspect="1"/>
          </p:cNvPicPr>
          <p:nvPr/>
        </p:nvPicPr>
        <p:blipFill>
          <a:blip r:embed="rId2"/>
          <a:stretch>
            <a:fillRect/>
          </a:stretch>
        </p:blipFill>
        <p:spPr>
          <a:xfrm>
            <a:off x="2209800" y="1325537"/>
            <a:ext cx="7772400" cy="4206926"/>
          </a:xfrm>
          <a:prstGeom prst="rect">
            <a:avLst/>
          </a:prstGeom>
        </p:spPr>
      </p:pic>
    </p:spTree>
    <p:extLst>
      <p:ext uri="{BB962C8B-B14F-4D97-AF65-F5344CB8AC3E}">
        <p14:creationId xmlns:p14="http://schemas.microsoft.com/office/powerpoint/2010/main" val="3679020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4E9CE4-9B54-77F9-7500-46CAA751C749}"/>
              </a:ext>
            </a:extLst>
          </p:cNvPr>
          <p:cNvSpPr>
            <a:spLocks noGrp="1"/>
          </p:cNvSpPr>
          <p:nvPr>
            <p:ph type="title"/>
          </p:nvPr>
        </p:nvSpPr>
        <p:spPr>
          <a:xfrm>
            <a:off x="876300" y="809958"/>
            <a:ext cx="4327007" cy="3078289"/>
          </a:xfrm>
        </p:spPr>
        <p:txBody>
          <a:bodyPr vert="horz" lIns="91440" tIns="45720" rIns="91440" bIns="45720" rtlCol="0" anchor="b">
            <a:normAutofit/>
          </a:bodyPr>
          <a:lstStyle/>
          <a:p>
            <a:pPr algn="ctr"/>
            <a:r>
              <a:rPr lang="en-US" sz="4400"/>
              <a:t>Forecasting the values for 10 years:</a:t>
            </a:r>
          </a:p>
        </p:txBody>
      </p:sp>
      <p:pic>
        <p:nvPicPr>
          <p:cNvPr id="4" name="Picture 3" descr="A black and white table with numbers&#10;&#10;Description automatically generated">
            <a:extLst>
              <a:ext uri="{FF2B5EF4-FFF2-40B4-BE49-F238E27FC236}">
                <a16:creationId xmlns:a16="http://schemas.microsoft.com/office/drawing/2014/main" id="{E5C799E6-1C30-D073-A16C-8259C4F3B93F}"/>
              </a:ext>
            </a:extLst>
          </p:cNvPr>
          <p:cNvPicPr>
            <a:picLocks noChangeAspect="1"/>
          </p:cNvPicPr>
          <p:nvPr/>
        </p:nvPicPr>
        <p:blipFill>
          <a:blip r:embed="rId2"/>
          <a:stretch>
            <a:fillRect/>
          </a:stretch>
        </p:blipFill>
        <p:spPr>
          <a:xfrm>
            <a:off x="8022848" y="969839"/>
            <a:ext cx="2692778" cy="4918321"/>
          </a:xfrm>
          <a:prstGeom prst="rect">
            <a:avLst/>
          </a:prstGeom>
        </p:spPr>
      </p:pic>
      <p:grpSp>
        <p:nvGrpSpPr>
          <p:cNvPr id="72" name="Group 71">
            <a:extLst>
              <a:ext uri="{FF2B5EF4-FFF2-40B4-BE49-F238E27FC236}">
                <a16:creationId xmlns:a16="http://schemas.microsoft.com/office/drawing/2014/main" id="{5020A6AE-B717-4124-91F1-AB61221C71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1055" y="-4534"/>
            <a:ext cx="778194" cy="6834534"/>
            <a:chOff x="5721055" y="-4534"/>
            <a:chExt cx="778194" cy="6834534"/>
          </a:xfrm>
        </p:grpSpPr>
        <p:sp>
          <p:nvSpPr>
            <p:cNvPr id="73" name="Freeform 8">
              <a:extLst>
                <a:ext uri="{FF2B5EF4-FFF2-40B4-BE49-F238E27FC236}">
                  <a16:creationId xmlns:a16="http://schemas.microsoft.com/office/drawing/2014/main" id="{A2B0F4FD-3823-42B3-950C-03F9CBC51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6590"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0">
              <a:extLst>
                <a:ext uri="{FF2B5EF4-FFF2-40B4-BE49-F238E27FC236}">
                  <a16:creationId xmlns:a16="http://schemas.microsoft.com/office/drawing/2014/main" id="{426C99B0-870A-4702-9F5F-4459EF2130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3615" y="15224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11D4FA37-ADE6-45F4-AF91-AB50C41000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7545" y="66643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8">
              <a:extLst>
                <a:ext uri="{FF2B5EF4-FFF2-40B4-BE49-F238E27FC236}">
                  <a16:creationId xmlns:a16="http://schemas.microsoft.com/office/drawing/2014/main" id="{D07613C1-CC87-4032-B649-4A49D0834E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90959" y="40969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9">
              <a:extLst>
                <a:ext uri="{FF2B5EF4-FFF2-40B4-BE49-F238E27FC236}">
                  <a16:creationId xmlns:a16="http://schemas.microsoft.com/office/drawing/2014/main" id="{8479CDC1-5BCA-4A67-9DF5-9513EEE49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0877" y="209657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20">
              <a:extLst>
                <a:ext uri="{FF2B5EF4-FFF2-40B4-BE49-F238E27FC236}">
                  <a16:creationId xmlns:a16="http://schemas.microsoft.com/office/drawing/2014/main" id="{1EEA2AC4-D6A7-4B7B-932E-1D6D26846B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5640" y="229412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22">
              <a:extLst>
                <a:ext uri="{FF2B5EF4-FFF2-40B4-BE49-F238E27FC236}">
                  <a16:creationId xmlns:a16="http://schemas.microsoft.com/office/drawing/2014/main" id="{2FBF34A8-BE86-423A-BCE9-2E928D4ABD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4979" y="112397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3">
              <a:extLst>
                <a:ext uri="{FF2B5EF4-FFF2-40B4-BE49-F238E27FC236}">
                  <a16:creationId xmlns:a16="http://schemas.microsoft.com/office/drawing/2014/main" id="{9FEE8137-C904-47D2-8922-093ABE0D8D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8666" y="91140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6">
              <a:extLst>
                <a:ext uri="{FF2B5EF4-FFF2-40B4-BE49-F238E27FC236}">
                  <a16:creationId xmlns:a16="http://schemas.microsoft.com/office/drawing/2014/main" id="{1AD01E09-0A63-4683-B8DC-2A5969A191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5890" y="1395113"/>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7">
              <a:extLst>
                <a:ext uri="{FF2B5EF4-FFF2-40B4-BE49-F238E27FC236}">
                  <a16:creationId xmlns:a16="http://schemas.microsoft.com/office/drawing/2014/main" id="{39FDBC61-D90E-4D14-87BD-116805F621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6366" y="183221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28">
              <a:extLst>
                <a:ext uri="{FF2B5EF4-FFF2-40B4-BE49-F238E27FC236}">
                  <a16:creationId xmlns:a16="http://schemas.microsoft.com/office/drawing/2014/main" id="{E69FE8D2-E9F3-4F4F-8D6B-67378D754D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3450" y="160962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30">
              <a:extLst>
                <a:ext uri="{FF2B5EF4-FFF2-40B4-BE49-F238E27FC236}">
                  <a16:creationId xmlns:a16="http://schemas.microsoft.com/office/drawing/2014/main" id="{32B6BAD6-38C4-47DC-A947-5967E513B0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8700" y="115272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43">
              <a:extLst>
                <a:ext uri="{FF2B5EF4-FFF2-40B4-BE49-F238E27FC236}">
                  <a16:creationId xmlns:a16="http://schemas.microsoft.com/office/drawing/2014/main" id="{8ECDF132-F20F-4401-9040-2A1E99DA2F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90740"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51">
              <a:extLst>
                <a:ext uri="{FF2B5EF4-FFF2-40B4-BE49-F238E27FC236}">
                  <a16:creationId xmlns:a16="http://schemas.microsoft.com/office/drawing/2014/main" id="{8190E0B5-EEB8-4A3D-82D0-0A07902F92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5661"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2">
              <a:extLst>
                <a:ext uri="{FF2B5EF4-FFF2-40B4-BE49-F238E27FC236}">
                  <a16:creationId xmlns:a16="http://schemas.microsoft.com/office/drawing/2014/main" id="{6B331F8A-6B87-45CD-8DC6-61EDEA5AF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2666"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53">
              <a:extLst>
                <a:ext uri="{FF2B5EF4-FFF2-40B4-BE49-F238E27FC236}">
                  <a16:creationId xmlns:a16="http://schemas.microsoft.com/office/drawing/2014/main" id="{16F46124-28C8-499E-8B05-7717602B5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3747"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CFE5982B-3464-4395-A9D1-D4C76E12FA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594"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D1BDAE7B-982F-4DE3-9A85-25AC24AA2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3607"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451188D6-4679-4978-B625-FF5831155A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3303" y="2293440"/>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1F1D0A06-6238-4F0B-928E-C6E99BB02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756"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59">
              <a:extLst>
                <a:ext uri="{FF2B5EF4-FFF2-40B4-BE49-F238E27FC236}">
                  <a16:creationId xmlns:a16="http://schemas.microsoft.com/office/drawing/2014/main" id="{5669DE26-8D01-484D-87C6-C970883EB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9206"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0">
              <a:extLst>
                <a:ext uri="{FF2B5EF4-FFF2-40B4-BE49-F238E27FC236}">
                  <a16:creationId xmlns:a16="http://schemas.microsoft.com/office/drawing/2014/main" id="{E2C89DF0-B876-4FA5-A15D-2B4EC6935A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4437"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1">
              <a:extLst>
                <a:ext uri="{FF2B5EF4-FFF2-40B4-BE49-F238E27FC236}">
                  <a16:creationId xmlns:a16="http://schemas.microsoft.com/office/drawing/2014/main" id="{6D278107-786C-48BD-9B90-624B943E13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0734" y="2101447"/>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8">
              <a:extLst>
                <a:ext uri="{FF2B5EF4-FFF2-40B4-BE49-F238E27FC236}">
                  <a16:creationId xmlns:a16="http://schemas.microsoft.com/office/drawing/2014/main" id="{B791B486-ACCB-4731-891C-9B2FF434CE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9972" y="7210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79">
              <a:extLst>
                <a:ext uri="{FF2B5EF4-FFF2-40B4-BE49-F238E27FC236}">
                  <a16:creationId xmlns:a16="http://schemas.microsoft.com/office/drawing/2014/main" id="{881F663B-742F-4B18-9EEC-425CF3817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22344" y="952087"/>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80">
              <a:extLst>
                <a:ext uri="{FF2B5EF4-FFF2-40B4-BE49-F238E27FC236}">
                  <a16:creationId xmlns:a16="http://schemas.microsoft.com/office/drawing/2014/main" id="{2C84BFA9-A28F-42D0-AA09-BFA6CAB68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17003" y="1189882"/>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1">
              <a:extLst>
                <a:ext uri="{FF2B5EF4-FFF2-40B4-BE49-F238E27FC236}">
                  <a16:creationId xmlns:a16="http://schemas.microsoft.com/office/drawing/2014/main" id="{1BAA7F31-C0A0-4447-BF38-3698F585DB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0053" y="2202936"/>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82">
              <a:extLst>
                <a:ext uri="{FF2B5EF4-FFF2-40B4-BE49-F238E27FC236}">
                  <a16:creationId xmlns:a16="http://schemas.microsoft.com/office/drawing/2014/main" id="{B9A620F2-3D35-4A32-B16C-89CE74421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7889" y="198048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3">
              <a:extLst>
                <a:ext uri="{FF2B5EF4-FFF2-40B4-BE49-F238E27FC236}">
                  <a16:creationId xmlns:a16="http://schemas.microsoft.com/office/drawing/2014/main" id="{4D6420E0-3BDF-44BC-B4AD-D4DCEEB229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80446" y="166569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84">
              <a:extLst>
                <a:ext uri="{FF2B5EF4-FFF2-40B4-BE49-F238E27FC236}">
                  <a16:creationId xmlns:a16="http://schemas.microsoft.com/office/drawing/2014/main" id="{EF852FAE-C00C-4555-A21B-1C78FF00F4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91462" y="516456"/>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6">
              <a:extLst>
                <a:ext uri="{FF2B5EF4-FFF2-40B4-BE49-F238E27FC236}">
                  <a16:creationId xmlns:a16="http://schemas.microsoft.com/office/drawing/2014/main" id="{015DE73A-6E8F-4AA3-8B47-D1E6BFAEAE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1431" y="17044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89">
              <a:extLst>
                <a:ext uri="{FF2B5EF4-FFF2-40B4-BE49-F238E27FC236}">
                  <a16:creationId xmlns:a16="http://schemas.microsoft.com/office/drawing/2014/main" id="{1EF3E8F2-433E-4CFA-8523-B3F4B63053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6234" y="145334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0">
              <a:extLst>
                <a:ext uri="{FF2B5EF4-FFF2-40B4-BE49-F238E27FC236}">
                  <a16:creationId xmlns:a16="http://schemas.microsoft.com/office/drawing/2014/main" id="{A8EC2038-DAA0-4BF3-8107-A1D5A142F3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34086" y="207625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5">
              <a:extLst>
                <a:ext uri="{FF2B5EF4-FFF2-40B4-BE49-F238E27FC236}">
                  <a16:creationId xmlns:a16="http://schemas.microsoft.com/office/drawing/2014/main" id="{B437840B-3F78-4C20-8184-29631B1AF9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1525" y="27651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
              <a:extLst>
                <a:ext uri="{FF2B5EF4-FFF2-40B4-BE49-F238E27FC236}">
                  <a16:creationId xmlns:a16="http://schemas.microsoft.com/office/drawing/2014/main" id="{0A039CCA-16FE-44AE-B9E7-76316DBDFF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3052" y="510935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
              <a:extLst>
                <a:ext uri="{FF2B5EF4-FFF2-40B4-BE49-F238E27FC236}">
                  <a16:creationId xmlns:a16="http://schemas.microsoft.com/office/drawing/2014/main" id="{090EE3F3-65C4-44DB-ABF0-27598282E2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1482" y="2478886"/>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
              <a:extLst>
                <a:ext uri="{FF2B5EF4-FFF2-40B4-BE49-F238E27FC236}">
                  <a16:creationId xmlns:a16="http://schemas.microsoft.com/office/drawing/2014/main" id="{732F50C7-DE00-45B7-A7D9-AFC5FDF3E8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9930" y="4810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
              <a:extLst>
                <a:ext uri="{FF2B5EF4-FFF2-40B4-BE49-F238E27FC236}">
                  <a16:creationId xmlns:a16="http://schemas.microsoft.com/office/drawing/2014/main" id="{C4B7759D-1CB7-4AE3-A334-6937150800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8068" y="4529838"/>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1">
              <a:extLst>
                <a:ext uri="{FF2B5EF4-FFF2-40B4-BE49-F238E27FC236}">
                  <a16:creationId xmlns:a16="http://schemas.microsoft.com/office/drawing/2014/main" id="{2A71D132-8124-4734-AA62-7E12B621FC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8429" y="4268606"/>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2">
              <a:extLst>
                <a:ext uri="{FF2B5EF4-FFF2-40B4-BE49-F238E27FC236}">
                  <a16:creationId xmlns:a16="http://schemas.microsoft.com/office/drawing/2014/main" id="{4E0B6377-5004-4F75-8CBB-D7DD0B9B80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90205" y="3766125"/>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3">
              <a:extLst>
                <a:ext uri="{FF2B5EF4-FFF2-40B4-BE49-F238E27FC236}">
                  <a16:creationId xmlns:a16="http://schemas.microsoft.com/office/drawing/2014/main" id="{174DED7F-DAF6-480E-9002-A25110B964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94670" y="3170095"/>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4">
              <a:extLst>
                <a:ext uri="{FF2B5EF4-FFF2-40B4-BE49-F238E27FC236}">
                  <a16:creationId xmlns:a16="http://schemas.microsoft.com/office/drawing/2014/main" id="{E6057EAD-75B0-49A4-A761-AC1AF22AF7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5310" y="3410025"/>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B4C50A97-FAC0-4E9B-A50C-ECC875EB75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69045" y="40091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7">
              <a:extLst>
                <a:ext uri="{FF2B5EF4-FFF2-40B4-BE49-F238E27FC236}">
                  <a16:creationId xmlns:a16="http://schemas.microsoft.com/office/drawing/2014/main" id="{1018DBC0-ACE2-4A9B-BD33-D168A3B255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4024" y="542184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1">
              <a:extLst>
                <a:ext uri="{FF2B5EF4-FFF2-40B4-BE49-F238E27FC236}">
                  <a16:creationId xmlns:a16="http://schemas.microsoft.com/office/drawing/2014/main" id="{783E14F5-0E4B-40DF-908C-65950C968C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52015" y="5732999"/>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25">
              <a:extLst>
                <a:ext uri="{FF2B5EF4-FFF2-40B4-BE49-F238E27FC236}">
                  <a16:creationId xmlns:a16="http://schemas.microsoft.com/office/drawing/2014/main" id="{D8D640D2-32FA-4974-8D6B-7F90FA747F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2676" y="649826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29">
              <a:extLst>
                <a:ext uri="{FF2B5EF4-FFF2-40B4-BE49-F238E27FC236}">
                  <a16:creationId xmlns:a16="http://schemas.microsoft.com/office/drawing/2014/main" id="{05116718-3AD6-431D-B4CC-BD1390ACDA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2898" y="5971706"/>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31">
              <a:extLst>
                <a:ext uri="{FF2B5EF4-FFF2-40B4-BE49-F238E27FC236}">
                  <a16:creationId xmlns:a16="http://schemas.microsoft.com/office/drawing/2014/main" id="{44DD8DD9-6927-4164-BE78-26B079374B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11599" y="6281124"/>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32">
              <a:extLst>
                <a:ext uri="{FF2B5EF4-FFF2-40B4-BE49-F238E27FC236}">
                  <a16:creationId xmlns:a16="http://schemas.microsoft.com/office/drawing/2014/main" id="{DF352A39-5DCA-42AC-ACE8-CC0F61703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2779"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3">
              <a:extLst>
                <a:ext uri="{FF2B5EF4-FFF2-40B4-BE49-F238E27FC236}">
                  <a16:creationId xmlns:a16="http://schemas.microsoft.com/office/drawing/2014/main" id="{60EBB535-208F-4849-9E96-53B9971CED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2692"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4">
              <a:extLst>
                <a:ext uri="{FF2B5EF4-FFF2-40B4-BE49-F238E27FC236}">
                  <a16:creationId xmlns:a16="http://schemas.microsoft.com/office/drawing/2014/main" id="{BCD96233-15EF-4543-B9C5-CA5253AC9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622"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35">
              <a:extLst>
                <a:ext uri="{FF2B5EF4-FFF2-40B4-BE49-F238E27FC236}">
                  <a16:creationId xmlns:a16="http://schemas.microsoft.com/office/drawing/2014/main" id="{CF3994DF-D5ED-45DB-826C-A4531DF8C2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2274"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36">
              <a:extLst>
                <a:ext uri="{FF2B5EF4-FFF2-40B4-BE49-F238E27FC236}">
                  <a16:creationId xmlns:a16="http://schemas.microsoft.com/office/drawing/2014/main" id="{E0114E4D-A88A-403A-B4BF-6687B1FC1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4411"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37">
              <a:extLst>
                <a:ext uri="{FF2B5EF4-FFF2-40B4-BE49-F238E27FC236}">
                  <a16:creationId xmlns:a16="http://schemas.microsoft.com/office/drawing/2014/main" id="{0CA46612-D58D-4AA5-B800-7ED35828BE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6177"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38">
              <a:extLst>
                <a:ext uri="{FF2B5EF4-FFF2-40B4-BE49-F238E27FC236}">
                  <a16:creationId xmlns:a16="http://schemas.microsoft.com/office/drawing/2014/main" id="{591A86C8-305F-45B1-A8B6-3A30A4B38B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3846"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39">
              <a:extLst>
                <a:ext uri="{FF2B5EF4-FFF2-40B4-BE49-F238E27FC236}">
                  <a16:creationId xmlns:a16="http://schemas.microsoft.com/office/drawing/2014/main" id="{A7FABED8-48B7-4734-A612-FBE652656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5954"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40">
              <a:extLst>
                <a:ext uri="{FF2B5EF4-FFF2-40B4-BE49-F238E27FC236}">
                  <a16:creationId xmlns:a16="http://schemas.microsoft.com/office/drawing/2014/main" id="{243BE91E-2B74-406E-B9D2-CF3138EC9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0918"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41">
              <a:extLst>
                <a:ext uri="{FF2B5EF4-FFF2-40B4-BE49-F238E27FC236}">
                  <a16:creationId xmlns:a16="http://schemas.microsoft.com/office/drawing/2014/main" id="{F37AEA50-01C6-4691-8FA1-7E299BCA97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4411"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42">
              <a:extLst>
                <a:ext uri="{FF2B5EF4-FFF2-40B4-BE49-F238E27FC236}">
                  <a16:creationId xmlns:a16="http://schemas.microsoft.com/office/drawing/2014/main" id="{A736913D-B8FC-479E-AA14-C18815AD8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2579"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4">
              <a:extLst>
                <a:ext uri="{FF2B5EF4-FFF2-40B4-BE49-F238E27FC236}">
                  <a16:creationId xmlns:a16="http://schemas.microsoft.com/office/drawing/2014/main" id="{CBB0E630-D998-47AF-9E54-0FD6C92186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6369"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5">
              <a:extLst>
                <a:ext uri="{FF2B5EF4-FFF2-40B4-BE49-F238E27FC236}">
                  <a16:creationId xmlns:a16="http://schemas.microsoft.com/office/drawing/2014/main" id="{BB51A47C-E2F5-46B8-83A1-39880822C3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4218"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46">
              <a:extLst>
                <a:ext uri="{FF2B5EF4-FFF2-40B4-BE49-F238E27FC236}">
                  <a16:creationId xmlns:a16="http://schemas.microsoft.com/office/drawing/2014/main" id="{932E215A-211D-4622-9EDF-811E4BAFBF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3277"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47">
              <a:extLst>
                <a:ext uri="{FF2B5EF4-FFF2-40B4-BE49-F238E27FC236}">
                  <a16:creationId xmlns:a16="http://schemas.microsoft.com/office/drawing/2014/main" id="{86D90953-B2B8-4A6D-963E-985D3D279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1422"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48">
              <a:extLst>
                <a:ext uri="{FF2B5EF4-FFF2-40B4-BE49-F238E27FC236}">
                  <a16:creationId xmlns:a16="http://schemas.microsoft.com/office/drawing/2014/main" id="{32D4D340-FB6E-4E98-A44E-DA02CF7A5C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6679"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49">
              <a:extLst>
                <a:ext uri="{FF2B5EF4-FFF2-40B4-BE49-F238E27FC236}">
                  <a16:creationId xmlns:a16="http://schemas.microsoft.com/office/drawing/2014/main" id="{923308B4-4A82-4DB8-84F5-17F107584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5293"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62">
              <a:extLst>
                <a:ext uri="{FF2B5EF4-FFF2-40B4-BE49-F238E27FC236}">
                  <a16:creationId xmlns:a16="http://schemas.microsoft.com/office/drawing/2014/main" id="{4A3BBCB7-915D-49E4-9637-49EEC72967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77111" y="2950571"/>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63">
              <a:extLst>
                <a:ext uri="{FF2B5EF4-FFF2-40B4-BE49-F238E27FC236}">
                  <a16:creationId xmlns:a16="http://schemas.microsoft.com/office/drawing/2014/main" id="{DCCFB289-1B21-4B18-A4C2-F6B90A188D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88469" y="4089184"/>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64">
              <a:extLst>
                <a:ext uri="{FF2B5EF4-FFF2-40B4-BE49-F238E27FC236}">
                  <a16:creationId xmlns:a16="http://schemas.microsoft.com/office/drawing/2014/main" id="{BA95FC3F-2B17-490E-AB71-071E0890D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6420" y="26822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65">
              <a:extLst>
                <a:ext uri="{FF2B5EF4-FFF2-40B4-BE49-F238E27FC236}">
                  <a16:creationId xmlns:a16="http://schemas.microsoft.com/office/drawing/2014/main" id="{691A1360-1623-4EB9-9C7A-65F2CAEBBF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7051" y="382627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66">
              <a:extLst>
                <a:ext uri="{FF2B5EF4-FFF2-40B4-BE49-F238E27FC236}">
                  <a16:creationId xmlns:a16="http://schemas.microsoft.com/office/drawing/2014/main" id="{ABCE1120-7682-4074-8190-4B4F65A7C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4833" y="53727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67">
              <a:extLst>
                <a:ext uri="{FF2B5EF4-FFF2-40B4-BE49-F238E27FC236}">
                  <a16:creationId xmlns:a16="http://schemas.microsoft.com/office/drawing/2014/main" id="{682A8DF3-E4CC-47A8-B3E0-200ECC560E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25013" y="4588736"/>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68">
              <a:extLst>
                <a:ext uri="{FF2B5EF4-FFF2-40B4-BE49-F238E27FC236}">
                  <a16:creationId xmlns:a16="http://schemas.microsoft.com/office/drawing/2014/main" id="{EB91FF40-9F0D-4296-8A06-29DCE64A98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2401" y="324599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69">
              <a:extLst>
                <a:ext uri="{FF2B5EF4-FFF2-40B4-BE49-F238E27FC236}">
                  <a16:creationId xmlns:a16="http://schemas.microsoft.com/office/drawing/2014/main" id="{56EE39D5-D7CD-44ED-B21C-C1222DB1BE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31658" y="5654959"/>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70">
              <a:extLst>
                <a:ext uri="{FF2B5EF4-FFF2-40B4-BE49-F238E27FC236}">
                  <a16:creationId xmlns:a16="http://schemas.microsoft.com/office/drawing/2014/main" id="{1C65B9CC-1020-47B2-BD6A-01642D1000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5871" y="624670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71">
              <a:extLst>
                <a:ext uri="{FF2B5EF4-FFF2-40B4-BE49-F238E27FC236}">
                  <a16:creationId xmlns:a16="http://schemas.microsoft.com/office/drawing/2014/main" id="{14AE5CE8-179F-4637-B418-FCBB775F0C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3201" y="513430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72">
              <a:extLst>
                <a:ext uri="{FF2B5EF4-FFF2-40B4-BE49-F238E27FC236}">
                  <a16:creationId xmlns:a16="http://schemas.microsoft.com/office/drawing/2014/main" id="{A887C011-3342-49F5-ABA6-21BC4E16F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39938" y="4907450"/>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73">
              <a:extLst>
                <a:ext uri="{FF2B5EF4-FFF2-40B4-BE49-F238E27FC236}">
                  <a16:creationId xmlns:a16="http://schemas.microsoft.com/office/drawing/2014/main" id="{59453A63-F4C1-484C-BD63-45BCF1F898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4811" y="4407815"/>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74">
              <a:extLst>
                <a:ext uri="{FF2B5EF4-FFF2-40B4-BE49-F238E27FC236}">
                  <a16:creationId xmlns:a16="http://schemas.microsoft.com/office/drawing/2014/main" id="{E32981CE-84F8-46C0-8DED-9AB671768C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12763" y="598809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75">
              <a:extLst>
                <a:ext uri="{FF2B5EF4-FFF2-40B4-BE49-F238E27FC236}">
                  <a16:creationId xmlns:a16="http://schemas.microsoft.com/office/drawing/2014/main" id="{4534D7C6-DC5B-4AF8-9DA0-56212A8993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7772" y="2442495"/>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77">
              <a:extLst>
                <a:ext uri="{FF2B5EF4-FFF2-40B4-BE49-F238E27FC236}">
                  <a16:creationId xmlns:a16="http://schemas.microsoft.com/office/drawing/2014/main" id="{B1BEA7AD-37D1-4AAA-8229-E3B97FE5C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13018" y="360677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5">
              <a:extLst>
                <a:ext uri="{FF2B5EF4-FFF2-40B4-BE49-F238E27FC236}">
                  <a16:creationId xmlns:a16="http://schemas.microsoft.com/office/drawing/2014/main" id="{D5C0F08C-8A9A-438B-A79C-56393D3A6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35588" y="647106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87">
              <a:extLst>
                <a:ext uri="{FF2B5EF4-FFF2-40B4-BE49-F238E27FC236}">
                  <a16:creationId xmlns:a16="http://schemas.microsoft.com/office/drawing/2014/main" id="{30753EBC-ED22-4E17-ABDA-227B5CFD06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7100" y="66673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661FC4FE-1390-4C3A-A6E8-B21ECCF7D2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0434" y="1697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DB8CC66A-2BF1-4B83-A9CC-115D9877B0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09765" y="671409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27257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green line&#10;&#10;Description automatically generated">
            <a:extLst>
              <a:ext uri="{FF2B5EF4-FFF2-40B4-BE49-F238E27FC236}">
                <a16:creationId xmlns:a16="http://schemas.microsoft.com/office/drawing/2014/main" id="{8B30E164-A62A-B7F0-7547-72EC3C934A9B}"/>
              </a:ext>
            </a:extLst>
          </p:cNvPr>
          <p:cNvPicPr>
            <a:picLocks noChangeAspect="1"/>
          </p:cNvPicPr>
          <p:nvPr/>
        </p:nvPicPr>
        <p:blipFill>
          <a:blip r:embed="rId2"/>
          <a:stretch>
            <a:fillRect/>
          </a:stretch>
        </p:blipFill>
        <p:spPr>
          <a:xfrm>
            <a:off x="2209800" y="1325880"/>
            <a:ext cx="7772400" cy="4206240"/>
          </a:xfrm>
          <a:prstGeom prst="rect">
            <a:avLst/>
          </a:prstGeom>
        </p:spPr>
      </p:pic>
    </p:spTree>
    <p:extLst>
      <p:ext uri="{BB962C8B-B14F-4D97-AF65-F5344CB8AC3E}">
        <p14:creationId xmlns:p14="http://schemas.microsoft.com/office/powerpoint/2010/main" val="1206137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D870C-6C39-BAF9-E13E-1D4CC66CD17B}"/>
              </a:ext>
            </a:extLst>
          </p:cNvPr>
          <p:cNvSpPr>
            <a:spLocks noGrp="1"/>
          </p:cNvSpPr>
          <p:nvPr>
            <p:ph type="title"/>
          </p:nvPr>
        </p:nvSpPr>
        <p:spPr>
          <a:xfrm>
            <a:off x="1644829" y="5180719"/>
            <a:ext cx="8895351" cy="812767"/>
          </a:xfrm>
        </p:spPr>
        <p:txBody>
          <a:bodyPr vert="horz" lIns="91440" tIns="45720" rIns="91440" bIns="45720" rtlCol="0" anchor="b">
            <a:normAutofit/>
          </a:bodyPr>
          <a:lstStyle/>
          <a:p>
            <a:pPr algn="ctr"/>
            <a:r>
              <a:rPr lang="en-US" dirty="0"/>
              <a:t>Importing all libraries:</a:t>
            </a:r>
            <a:endParaRPr lang="en-US"/>
          </a:p>
        </p:txBody>
      </p:sp>
      <p:pic>
        <p:nvPicPr>
          <p:cNvPr id="4" name="Picture 3" descr="A black background with white text&#10;&#10;Description automatically generated">
            <a:extLst>
              <a:ext uri="{FF2B5EF4-FFF2-40B4-BE49-F238E27FC236}">
                <a16:creationId xmlns:a16="http://schemas.microsoft.com/office/drawing/2014/main" id="{79226CDC-D330-A7D7-AB28-0BF8A828B8DB}"/>
              </a:ext>
            </a:extLst>
          </p:cNvPr>
          <p:cNvPicPr>
            <a:picLocks noChangeAspect="1"/>
          </p:cNvPicPr>
          <p:nvPr/>
        </p:nvPicPr>
        <p:blipFill>
          <a:blip r:embed="rId2"/>
          <a:stretch>
            <a:fillRect/>
          </a:stretch>
        </p:blipFill>
        <p:spPr>
          <a:xfrm>
            <a:off x="1876329" y="2335217"/>
            <a:ext cx="8439341" cy="1308096"/>
          </a:xfrm>
          <a:prstGeom prst="rect">
            <a:avLst/>
          </a:prstGeom>
        </p:spPr>
      </p:pic>
      <p:grpSp>
        <p:nvGrpSpPr>
          <p:cNvPr id="72" name="Group 71">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73"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480195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D0294-02D6-CE03-22D7-8271A9EF2832}"/>
              </a:ext>
            </a:extLst>
          </p:cNvPr>
          <p:cNvSpPr>
            <a:spLocks noGrp="1"/>
          </p:cNvSpPr>
          <p:nvPr>
            <p:ph type="title"/>
          </p:nvPr>
        </p:nvSpPr>
        <p:spPr>
          <a:xfrm>
            <a:off x="876300" y="809958"/>
            <a:ext cx="4327007" cy="3078289"/>
          </a:xfrm>
        </p:spPr>
        <p:txBody>
          <a:bodyPr vert="horz" lIns="91440" tIns="45720" rIns="91440" bIns="45720" rtlCol="0" anchor="b">
            <a:normAutofit/>
          </a:bodyPr>
          <a:lstStyle/>
          <a:p>
            <a:pPr algn="ctr"/>
            <a:r>
              <a:rPr lang="en-US" sz="4400"/>
              <a:t>Forecasting the values for 20 years:</a:t>
            </a:r>
          </a:p>
        </p:txBody>
      </p:sp>
      <p:pic>
        <p:nvPicPr>
          <p:cNvPr id="4" name="Picture 3" descr="A black and white screen with numbers&#10;&#10;Description automatically generated">
            <a:extLst>
              <a:ext uri="{FF2B5EF4-FFF2-40B4-BE49-F238E27FC236}">
                <a16:creationId xmlns:a16="http://schemas.microsoft.com/office/drawing/2014/main" id="{BDE6B174-C5E3-CEF4-CB7E-BB20C4DA3F14}"/>
              </a:ext>
            </a:extLst>
          </p:cNvPr>
          <p:cNvPicPr>
            <a:picLocks noChangeAspect="1"/>
          </p:cNvPicPr>
          <p:nvPr/>
        </p:nvPicPr>
        <p:blipFill>
          <a:blip r:embed="rId2"/>
          <a:stretch>
            <a:fillRect/>
          </a:stretch>
        </p:blipFill>
        <p:spPr>
          <a:xfrm>
            <a:off x="8129151" y="406714"/>
            <a:ext cx="2372161" cy="6043729"/>
          </a:xfrm>
          <a:prstGeom prst="rect">
            <a:avLst/>
          </a:prstGeom>
        </p:spPr>
      </p:pic>
      <p:grpSp>
        <p:nvGrpSpPr>
          <p:cNvPr id="72" name="Group 71">
            <a:extLst>
              <a:ext uri="{FF2B5EF4-FFF2-40B4-BE49-F238E27FC236}">
                <a16:creationId xmlns:a16="http://schemas.microsoft.com/office/drawing/2014/main" id="{5020A6AE-B717-4124-91F1-AB61221C71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1055" y="-4534"/>
            <a:ext cx="778194" cy="6834534"/>
            <a:chOff x="5721055" y="-4534"/>
            <a:chExt cx="778194" cy="6834534"/>
          </a:xfrm>
        </p:grpSpPr>
        <p:sp>
          <p:nvSpPr>
            <p:cNvPr id="73" name="Freeform 8">
              <a:extLst>
                <a:ext uri="{FF2B5EF4-FFF2-40B4-BE49-F238E27FC236}">
                  <a16:creationId xmlns:a16="http://schemas.microsoft.com/office/drawing/2014/main" id="{A2B0F4FD-3823-42B3-950C-03F9CBC51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6590"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0">
              <a:extLst>
                <a:ext uri="{FF2B5EF4-FFF2-40B4-BE49-F238E27FC236}">
                  <a16:creationId xmlns:a16="http://schemas.microsoft.com/office/drawing/2014/main" id="{426C99B0-870A-4702-9F5F-4459EF2130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3615" y="15224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11D4FA37-ADE6-45F4-AF91-AB50C41000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7545" y="66643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8">
              <a:extLst>
                <a:ext uri="{FF2B5EF4-FFF2-40B4-BE49-F238E27FC236}">
                  <a16:creationId xmlns:a16="http://schemas.microsoft.com/office/drawing/2014/main" id="{D07613C1-CC87-4032-B649-4A49D0834E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90959" y="40969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9">
              <a:extLst>
                <a:ext uri="{FF2B5EF4-FFF2-40B4-BE49-F238E27FC236}">
                  <a16:creationId xmlns:a16="http://schemas.microsoft.com/office/drawing/2014/main" id="{8479CDC1-5BCA-4A67-9DF5-9513EEE49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0877" y="209657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20">
              <a:extLst>
                <a:ext uri="{FF2B5EF4-FFF2-40B4-BE49-F238E27FC236}">
                  <a16:creationId xmlns:a16="http://schemas.microsoft.com/office/drawing/2014/main" id="{1EEA2AC4-D6A7-4B7B-932E-1D6D26846B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5640" y="229412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22">
              <a:extLst>
                <a:ext uri="{FF2B5EF4-FFF2-40B4-BE49-F238E27FC236}">
                  <a16:creationId xmlns:a16="http://schemas.microsoft.com/office/drawing/2014/main" id="{2FBF34A8-BE86-423A-BCE9-2E928D4ABD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4979" y="112397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3">
              <a:extLst>
                <a:ext uri="{FF2B5EF4-FFF2-40B4-BE49-F238E27FC236}">
                  <a16:creationId xmlns:a16="http://schemas.microsoft.com/office/drawing/2014/main" id="{9FEE8137-C904-47D2-8922-093ABE0D8D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8666" y="91140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6">
              <a:extLst>
                <a:ext uri="{FF2B5EF4-FFF2-40B4-BE49-F238E27FC236}">
                  <a16:creationId xmlns:a16="http://schemas.microsoft.com/office/drawing/2014/main" id="{1AD01E09-0A63-4683-B8DC-2A5969A191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5890" y="1395113"/>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7">
              <a:extLst>
                <a:ext uri="{FF2B5EF4-FFF2-40B4-BE49-F238E27FC236}">
                  <a16:creationId xmlns:a16="http://schemas.microsoft.com/office/drawing/2014/main" id="{39FDBC61-D90E-4D14-87BD-116805F621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6366" y="183221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28">
              <a:extLst>
                <a:ext uri="{FF2B5EF4-FFF2-40B4-BE49-F238E27FC236}">
                  <a16:creationId xmlns:a16="http://schemas.microsoft.com/office/drawing/2014/main" id="{E69FE8D2-E9F3-4F4F-8D6B-67378D754D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3450" y="160962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30">
              <a:extLst>
                <a:ext uri="{FF2B5EF4-FFF2-40B4-BE49-F238E27FC236}">
                  <a16:creationId xmlns:a16="http://schemas.microsoft.com/office/drawing/2014/main" id="{32B6BAD6-38C4-47DC-A947-5967E513B0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8700" y="115272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43">
              <a:extLst>
                <a:ext uri="{FF2B5EF4-FFF2-40B4-BE49-F238E27FC236}">
                  <a16:creationId xmlns:a16="http://schemas.microsoft.com/office/drawing/2014/main" id="{8ECDF132-F20F-4401-9040-2A1E99DA2F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90740"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51">
              <a:extLst>
                <a:ext uri="{FF2B5EF4-FFF2-40B4-BE49-F238E27FC236}">
                  <a16:creationId xmlns:a16="http://schemas.microsoft.com/office/drawing/2014/main" id="{8190E0B5-EEB8-4A3D-82D0-0A07902F92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5661"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2">
              <a:extLst>
                <a:ext uri="{FF2B5EF4-FFF2-40B4-BE49-F238E27FC236}">
                  <a16:creationId xmlns:a16="http://schemas.microsoft.com/office/drawing/2014/main" id="{6B331F8A-6B87-45CD-8DC6-61EDEA5AF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2666"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53">
              <a:extLst>
                <a:ext uri="{FF2B5EF4-FFF2-40B4-BE49-F238E27FC236}">
                  <a16:creationId xmlns:a16="http://schemas.microsoft.com/office/drawing/2014/main" id="{16F46124-28C8-499E-8B05-7717602B5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3747"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CFE5982B-3464-4395-A9D1-D4C76E12FA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594"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D1BDAE7B-982F-4DE3-9A85-25AC24AA2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3607"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451188D6-4679-4978-B625-FF5831155A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3303" y="2293440"/>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1F1D0A06-6238-4F0B-928E-C6E99BB02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756"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59">
              <a:extLst>
                <a:ext uri="{FF2B5EF4-FFF2-40B4-BE49-F238E27FC236}">
                  <a16:creationId xmlns:a16="http://schemas.microsoft.com/office/drawing/2014/main" id="{5669DE26-8D01-484D-87C6-C970883EB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9206"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0">
              <a:extLst>
                <a:ext uri="{FF2B5EF4-FFF2-40B4-BE49-F238E27FC236}">
                  <a16:creationId xmlns:a16="http://schemas.microsoft.com/office/drawing/2014/main" id="{E2C89DF0-B876-4FA5-A15D-2B4EC6935A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4437"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1">
              <a:extLst>
                <a:ext uri="{FF2B5EF4-FFF2-40B4-BE49-F238E27FC236}">
                  <a16:creationId xmlns:a16="http://schemas.microsoft.com/office/drawing/2014/main" id="{6D278107-786C-48BD-9B90-624B943E13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0734" y="2101447"/>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8">
              <a:extLst>
                <a:ext uri="{FF2B5EF4-FFF2-40B4-BE49-F238E27FC236}">
                  <a16:creationId xmlns:a16="http://schemas.microsoft.com/office/drawing/2014/main" id="{B791B486-ACCB-4731-891C-9B2FF434CE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9972" y="7210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79">
              <a:extLst>
                <a:ext uri="{FF2B5EF4-FFF2-40B4-BE49-F238E27FC236}">
                  <a16:creationId xmlns:a16="http://schemas.microsoft.com/office/drawing/2014/main" id="{881F663B-742F-4B18-9EEC-425CF3817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22344" y="952087"/>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80">
              <a:extLst>
                <a:ext uri="{FF2B5EF4-FFF2-40B4-BE49-F238E27FC236}">
                  <a16:creationId xmlns:a16="http://schemas.microsoft.com/office/drawing/2014/main" id="{2C84BFA9-A28F-42D0-AA09-BFA6CAB68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17003" y="1189882"/>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1">
              <a:extLst>
                <a:ext uri="{FF2B5EF4-FFF2-40B4-BE49-F238E27FC236}">
                  <a16:creationId xmlns:a16="http://schemas.microsoft.com/office/drawing/2014/main" id="{1BAA7F31-C0A0-4447-BF38-3698F585DB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0053" y="2202936"/>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82">
              <a:extLst>
                <a:ext uri="{FF2B5EF4-FFF2-40B4-BE49-F238E27FC236}">
                  <a16:creationId xmlns:a16="http://schemas.microsoft.com/office/drawing/2014/main" id="{B9A620F2-3D35-4A32-B16C-89CE74421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7889" y="198048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3">
              <a:extLst>
                <a:ext uri="{FF2B5EF4-FFF2-40B4-BE49-F238E27FC236}">
                  <a16:creationId xmlns:a16="http://schemas.microsoft.com/office/drawing/2014/main" id="{4D6420E0-3BDF-44BC-B4AD-D4DCEEB229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80446" y="166569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84">
              <a:extLst>
                <a:ext uri="{FF2B5EF4-FFF2-40B4-BE49-F238E27FC236}">
                  <a16:creationId xmlns:a16="http://schemas.microsoft.com/office/drawing/2014/main" id="{EF852FAE-C00C-4555-A21B-1C78FF00F4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91462" y="516456"/>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6">
              <a:extLst>
                <a:ext uri="{FF2B5EF4-FFF2-40B4-BE49-F238E27FC236}">
                  <a16:creationId xmlns:a16="http://schemas.microsoft.com/office/drawing/2014/main" id="{015DE73A-6E8F-4AA3-8B47-D1E6BFAEAE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1431" y="17044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89">
              <a:extLst>
                <a:ext uri="{FF2B5EF4-FFF2-40B4-BE49-F238E27FC236}">
                  <a16:creationId xmlns:a16="http://schemas.microsoft.com/office/drawing/2014/main" id="{1EF3E8F2-433E-4CFA-8523-B3F4B63053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6234" y="145334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0">
              <a:extLst>
                <a:ext uri="{FF2B5EF4-FFF2-40B4-BE49-F238E27FC236}">
                  <a16:creationId xmlns:a16="http://schemas.microsoft.com/office/drawing/2014/main" id="{A8EC2038-DAA0-4BF3-8107-A1D5A142F3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34086" y="207625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5">
              <a:extLst>
                <a:ext uri="{FF2B5EF4-FFF2-40B4-BE49-F238E27FC236}">
                  <a16:creationId xmlns:a16="http://schemas.microsoft.com/office/drawing/2014/main" id="{B437840B-3F78-4C20-8184-29631B1AF9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1525" y="27651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
              <a:extLst>
                <a:ext uri="{FF2B5EF4-FFF2-40B4-BE49-F238E27FC236}">
                  <a16:creationId xmlns:a16="http://schemas.microsoft.com/office/drawing/2014/main" id="{0A039CCA-16FE-44AE-B9E7-76316DBDFF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3052" y="510935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
              <a:extLst>
                <a:ext uri="{FF2B5EF4-FFF2-40B4-BE49-F238E27FC236}">
                  <a16:creationId xmlns:a16="http://schemas.microsoft.com/office/drawing/2014/main" id="{090EE3F3-65C4-44DB-ABF0-27598282E2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1482" y="2478886"/>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
              <a:extLst>
                <a:ext uri="{FF2B5EF4-FFF2-40B4-BE49-F238E27FC236}">
                  <a16:creationId xmlns:a16="http://schemas.microsoft.com/office/drawing/2014/main" id="{732F50C7-DE00-45B7-A7D9-AFC5FDF3E8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9930" y="4810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
              <a:extLst>
                <a:ext uri="{FF2B5EF4-FFF2-40B4-BE49-F238E27FC236}">
                  <a16:creationId xmlns:a16="http://schemas.microsoft.com/office/drawing/2014/main" id="{C4B7759D-1CB7-4AE3-A334-6937150800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8068" y="4529838"/>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1">
              <a:extLst>
                <a:ext uri="{FF2B5EF4-FFF2-40B4-BE49-F238E27FC236}">
                  <a16:creationId xmlns:a16="http://schemas.microsoft.com/office/drawing/2014/main" id="{2A71D132-8124-4734-AA62-7E12B621FC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8429" y="4268606"/>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2">
              <a:extLst>
                <a:ext uri="{FF2B5EF4-FFF2-40B4-BE49-F238E27FC236}">
                  <a16:creationId xmlns:a16="http://schemas.microsoft.com/office/drawing/2014/main" id="{4E0B6377-5004-4F75-8CBB-D7DD0B9B80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90205" y="3766125"/>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3">
              <a:extLst>
                <a:ext uri="{FF2B5EF4-FFF2-40B4-BE49-F238E27FC236}">
                  <a16:creationId xmlns:a16="http://schemas.microsoft.com/office/drawing/2014/main" id="{174DED7F-DAF6-480E-9002-A25110B964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94670" y="3170095"/>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4">
              <a:extLst>
                <a:ext uri="{FF2B5EF4-FFF2-40B4-BE49-F238E27FC236}">
                  <a16:creationId xmlns:a16="http://schemas.microsoft.com/office/drawing/2014/main" id="{E6057EAD-75B0-49A4-A761-AC1AF22AF7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5310" y="3410025"/>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B4C50A97-FAC0-4E9B-A50C-ECC875EB75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69045" y="40091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7">
              <a:extLst>
                <a:ext uri="{FF2B5EF4-FFF2-40B4-BE49-F238E27FC236}">
                  <a16:creationId xmlns:a16="http://schemas.microsoft.com/office/drawing/2014/main" id="{1018DBC0-ACE2-4A9B-BD33-D168A3B255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4024" y="542184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1">
              <a:extLst>
                <a:ext uri="{FF2B5EF4-FFF2-40B4-BE49-F238E27FC236}">
                  <a16:creationId xmlns:a16="http://schemas.microsoft.com/office/drawing/2014/main" id="{783E14F5-0E4B-40DF-908C-65950C968C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52015" y="5732999"/>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25">
              <a:extLst>
                <a:ext uri="{FF2B5EF4-FFF2-40B4-BE49-F238E27FC236}">
                  <a16:creationId xmlns:a16="http://schemas.microsoft.com/office/drawing/2014/main" id="{D8D640D2-32FA-4974-8D6B-7F90FA747F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2676" y="649826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29">
              <a:extLst>
                <a:ext uri="{FF2B5EF4-FFF2-40B4-BE49-F238E27FC236}">
                  <a16:creationId xmlns:a16="http://schemas.microsoft.com/office/drawing/2014/main" id="{05116718-3AD6-431D-B4CC-BD1390ACDA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2898" y="5971706"/>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31">
              <a:extLst>
                <a:ext uri="{FF2B5EF4-FFF2-40B4-BE49-F238E27FC236}">
                  <a16:creationId xmlns:a16="http://schemas.microsoft.com/office/drawing/2014/main" id="{44DD8DD9-6927-4164-BE78-26B079374B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11599" y="6281124"/>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32">
              <a:extLst>
                <a:ext uri="{FF2B5EF4-FFF2-40B4-BE49-F238E27FC236}">
                  <a16:creationId xmlns:a16="http://schemas.microsoft.com/office/drawing/2014/main" id="{DF352A39-5DCA-42AC-ACE8-CC0F61703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2779"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3">
              <a:extLst>
                <a:ext uri="{FF2B5EF4-FFF2-40B4-BE49-F238E27FC236}">
                  <a16:creationId xmlns:a16="http://schemas.microsoft.com/office/drawing/2014/main" id="{60EBB535-208F-4849-9E96-53B9971CED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2692"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4">
              <a:extLst>
                <a:ext uri="{FF2B5EF4-FFF2-40B4-BE49-F238E27FC236}">
                  <a16:creationId xmlns:a16="http://schemas.microsoft.com/office/drawing/2014/main" id="{BCD96233-15EF-4543-B9C5-CA5253AC9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622"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35">
              <a:extLst>
                <a:ext uri="{FF2B5EF4-FFF2-40B4-BE49-F238E27FC236}">
                  <a16:creationId xmlns:a16="http://schemas.microsoft.com/office/drawing/2014/main" id="{CF3994DF-D5ED-45DB-826C-A4531DF8C2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2274"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36">
              <a:extLst>
                <a:ext uri="{FF2B5EF4-FFF2-40B4-BE49-F238E27FC236}">
                  <a16:creationId xmlns:a16="http://schemas.microsoft.com/office/drawing/2014/main" id="{E0114E4D-A88A-403A-B4BF-6687B1FC1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4411"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37">
              <a:extLst>
                <a:ext uri="{FF2B5EF4-FFF2-40B4-BE49-F238E27FC236}">
                  <a16:creationId xmlns:a16="http://schemas.microsoft.com/office/drawing/2014/main" id="{0CA46612-D58D-4AA5-B800-7ED35828BE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6177"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38">
              <a:extLst>
                <a:ext uri="{FF2B5EF4-FFF2-40B4-BE49-F238E27FC236}">
                  <a16:creationId xmlns:a16="http://schemas.microsoft.com/office/drawing/2014/main" id="{591A86C8-305F-45B1-A8B6-3A30A4B38B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3846"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39">
              <a:extLst>
                <a:ext uri="{FF2B5EF4-FFF2-40B4-BE49-F238E27FC236}">
                  <a16:creationId xmlns:a16="http://schemas.microsoft.com/office/drawing/2014/main" id="{A7FABED8-48B7-4734-A612-FBE652656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5954"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40">
              <a:extLst>
                <a:ext uri="{FF2B5EF4-FFF2-40B4-BE49-F238E27FC236}">
                  <a16:creationId xmlns:a16="http://schemas.microsoft.com/office/drawing/2014/main" id="{243BE91E-2B74-406E-B9D2-CF3138EC9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0918"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41">
              <a:extLst>
                <a:ext uri="{FF2B5EF4-FFF2-40B4-BE49-F238E27FC236}">
                  <a16:creationId xmlns:a16="http://schemas.microsoft.com/office/drawing/2014/main" id="{F37AEA50-01C6-4691-8FA1-7E299BCA97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4411"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42">
              <a:extLst>
                <a:ext uri="{FF2B5EF4-FFF2-40B4-BE49-F238E27FC236}">
                  <a16:creationId xmlns:a16="http://schemas.microsoft.com/office/drawing/2014/main" id="{A736913D-B8FC-479E-AA14-C18815AD8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2579"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4">
              <a:extLst>
                <a:ext uri="{FF2B5EF4-FFF2-40B4-BE49-F238E27FC236}">
                  <a16:creationId xmlns:a16="http://schemas.microsoft.com/office/drawing/2014/main" id="{CBB0E630-D998-47AF-9E54-0FD6C92186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6369"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5">
              <a:extLst>
                <a:ext uri="{FF2B5EF4-FFF2-40B4-BE49-F238E27FC236}">
                  <a16:creationId xmlns:a16="http://schemas.microsoft.com/office/drawing/2014/main" id="{BB51A47C-E2F5-46B8-83A1-39880822C3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4218"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46">
              <a:extLst>
                <a:ext uri="{FF2B5EF4-FFF2-40B4-BE49-F238E27FC236}">
                  <a16:creationId xmlns:a16="http://schemas.microsoft.com/office/drawing/2014/main" id="{932E215A-211D-4622-9EDF-811E4BAFBF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3277"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47">
              <a:extLst>
                <a:ext uri="{FF2B5EF4-FFF2-40B4-BE49-F238E27FC236}">
                  <a16:creationId xmlns:a16="http://schemas.microsoft.com/office/drawing/2014/main" id="{86D90953-B2B8-4A6D-963E-985D3D279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1422"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48">
              <a:extLst>
                <a:ext uri="{FF2B5EF4-FFF2-40B4-BE49-F238E27FC236}">
                  <a16:creationId xmlns:a16="http://schemas.microsoft.com/office/drawing/2014/main" id="{32D4D340-FB6E-4E98-A44E-DA02CF7A5C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6679"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49">
              <a:extLst>
                <a:ext uri="{FF2B5EF4-FFF2-40B4-BE49-F238E27FC236}">
                  <a16:creationId xmlns:a16="http://schemas.microsoft.com/office/drawing/2014/main" id="{923308B4-4A82-4DB8-84F5-17F107584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5293"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62">
              <a:extLst>
                <a:ext uri="{FF2B5EF4-FFF2-40B4-BE49-F238E27FC236}">
                  <a16:creationId xmlns:a16="http://schemas.microsoft.com/office/drawing/2014/main" id="{4A3BBCB7-915D-49E4-9637-49EEC72967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77111" y="2950571"/>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63">
              <a:extLst>
                <a:ext uri="{FF2B5EF4-FFF2-40B4-BE49-F238E27FC236}">
                  <a16:creationId xmlns:a16="http://schemas.microsoft.com/office/drawing/2014/main" id="{DCCFB289-1B21-4B18-A4C2-F6B90A188D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88469" y="4089184"/>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64">
              <a:extLst>
                <a:ext uri="{FF2B5EF4-FFF2-40B4-BE49-F238E27FC236}">
                  <a16:creationId xmlns:a16="http://schemas.microsoft.com/office/drawing/2014/main" id="{BA95FC3F-2B17-490E-AB71-071E0890D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6420" y="26822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65">
              <a:extLst>
                <a:ext uri="{FF2B5EF4-FFF2-40B4-BE49-F238E27FC236}">
                  <a16:creationId xmlns:a16="http://schemas.microsoft.com/office/drawing/2014/main" id="{691A1360-1623-4EB9-9C7A-65F2CAEBBF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7051" y="382627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66">
              <a:extLst>
                <a:ext uri="{FF2B5EF4-FFF2-40B4-BE49-F238E27FC236}">
                  <a16:creationId xmlns:a16="http://schemas.microsoft.com/office/drawing/2014/main" id="{ABCE1120-7682-4074-8190-4B4F65A7C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4833" y="53727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67">
              <a:extLst>
                <a:ext uri="{FF2B5EF4-FFF2-40B4-BE49-F238E27FC236}">
                  <a16:creationId xmlns:a16="http://schemas.microsoft.com/office/drawing/2014/main" id="{682A8DF3-E4CC-47A8-B3E0-200ECC560E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25013" y="4588736"/>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68">
              <a:extLst>
                <a:ext uri="{FF2B5EF4-FFF2-40B4-BE49-F238E27FC236}">
                  <a16:creationId xmlns:a16="http://schemas.microsoft.com/office/drawing/2014/main" id="{EB91FF40-9F0D-4296-8A06-29DCE64A98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2401" y="324599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69">
              <a:extLst>
                <a:ext uri="{FF2B5EF4-FFF2-40B4-BE49-F238E27FC236}">
                  <a16:creationId xmlns:a16="http://schemas.microsoft.com/office/drawing/2014/main" id="{56EE39D5-D7CD-44ED-B21C-C1222DB1BE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31658" y="5654959"/>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70">
              <a:extLst>
                <a:ext uri="{FF2B5EF4-FFF2-40B4-BE49-F238E27FC236}">
                  <a16:creationId xmlns:a16="http://schemas.microsoft.com/office/drawing/2014/main" id="{1C65B9CC-1020-47B2-BD6A-01642D1000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5871" y="624670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71">
              <a:extLst>
                <a:ext uri="{FF2B5EF4-FFF2-40B4-BE49-F238E27FC236}">
                  <a16:creationId xmlns:a16="http://schemas.microsoft.com/office/drawing/2014/main" id="{14AE5CE8-179F-4637-B418-FCBB775F0C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3201" y="513430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72">
              <a:extLst>
                <a:ext uri="{FF2B5EF4-FFF2-40B4-BE49-F238E27FC236}">
                  <a16:creationId xmlns:a16="http://schemas.microsoft.com/office/drawing/2014/main" id="{A887C011-3342-49F5-ABA6-21BC4E16F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39938" y="4907450"/>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73">
              <a:extLst>
                <a:ext uri="{FF2B5EF4-FFF2-40B4-BE49-F238E27FC236}">
                  <a16:creationId xmlns:a16="http://schemas.microsoft.com/office/drawing/2014/main" id="{59453A63-F4C1-484C-BD63-45BCF1F898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4811" y="4407815"/>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74">
              <a:extLst>
                <a:ext uri="{FF2B5EF4-FFF2-40B4-BE49-F238E27FC236}">
                  <a16:creationId xmlns:a16="http://schemas.microsoft.com/office/drawing/2014/main" id="{E32981CE-84F8-46C0-8DED-9AB671768C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12763" y="598809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75">
              <a:extLst>
                <a:ext uri="{FF2B5EF4-FFF2-40B4-BE49-F238E27FC236}">
                  <a16:creationId xmlns:a16="http://schemas.microsoft.com/office/drawing/2014/main" id="{4534D7C6-DC5B-4AF8-9DA0-56212A8993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7772" y="2442495"/>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77">
              <a:extLst>
                <a:ext uri="{FF2B5EF4-FFF2-40B4-BE49-F238E27FC236}">
                  <a16:creationId xmlns:a16="http://schemas.microsoft.com/office/drawing/2014/main" id="{B1BEA7AD-37D1-4AAA-8229-E3B97FE5C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13018" y="360677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5">
              <a:extLst>
                <a:ext uri="{FF2B5EF4-FFF2-40B4-BE49-F238E27FC236}">
                  <a16:creationId xmlns:a16="http://schemas.microsoft.com/office/drawing/2014/main" id="{D5C0F08C-8A9A-438B-A79C-56393D3A6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35588" y="647106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87">
              <a:extLst>
                <a:ext uri="{FF2B5EF4-FFF2-40B4-BE49-F238E27FC236}">
                  <a16:creationId xmlns:a16="http://schemas.microsoft.com/office/drawing/2014/main" id="{30753EBC-ED22-4E17-ABDA-227B5CFD06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7100" y="66673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661FC4FE-1390-4C3A-A6E8-B21ECCF7D2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0434" y="1697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DB8CC66A-2BF1-4B83-A9CC-115D9877B0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09765" y="671409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0215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graph showing a graph&#10;&#10;Description automatically generated with medium confidence">
            <a:extLst>
              <a:ext uri="{FF2B5EF4-FFF2-40B4-BE49-F238E27FC236}">
                <a16:creationId xmlns:a16="http://schemas.microsoft.com/office/drawing/2014/main" id="{1F2D1E5E-8C97-A677-0065-C9D3282E1024}"/>
              </a:ext>
            </a:extLst>
          </p:cNvPr>
          <p:cNvPicPr>
            <a:picLocks noChangeAspect="1"/>
          </p:cNvPicPr>
          <p:nvPr/>
        </p:nvPicPr>
        <p:blipFill>
          <a:blip r:embed="rId2"/>
          <a:stretch>
            <a:fillRect/>
          </a:stretch>
        </p:blipFill>
        <p:spPr>
          <a:xfrm>
            <a:off x="2209800" y="1313041"/>
            <a:ext cx="7772400" cy="4231917"/>
          </a:xfrm>
          <a:prstGeom prst="rect">
            <a:avLst/>
          </a:prstGeom>
        </p:spPr>
      </p:pic>
    </p:spTree>
    <p:extLst>
      <p:ext uri="{BB962C8B-B14F-4D97-AF65-F5344CB8AC3E}">
        <p14:creationId xmlns:p14="http://schemas.microsoft.com/office/powerpoint/2010/main" val="763648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65AC5-B539-35E7-BE68-4D10729C8EA1}"/>
              </a:ext>
            </a:extLst>
          </p:cNvPr>
          <p:cNvSpPr>
            <a:spLocks noGrp="1"/>
          </p:cNvSpPr>
          <p:nvPr>
            <p:ph type="title"/>
          </p:nvPr>
        </p:nvSpPr>
        <p:spPr/>
        <p:txBody>
          <a:bodyPr/>
          <a:lstStyle/>
          <a:p>
            <a:pPr algn="ctr"/>
            <a:r>
              <a:rPr lang="en-US" dirty="0"/>
              <a:t>Overall Forecasting:</a:t>
            </a:r>
          </a:p>
        </p:txBody>
      </p:sp>
      <p:pic>
        <p:nvPicPr>
          <p:cNvPr id="4" name="Picture 3" descr="A graph showing a graph showing a graph&#10;&#10;Description automatically generated with medium confidence">
            <a:extLst>
              <a:ext uri="{FF2B5EF4-FFF2-40B4-BE49-F238E27FC236}">
                <a16:creationId xmlns:a16="http://schemas.microsoft.com/office/drawing/2014/main" id="{D73FB70A-ED6B-B43E-3403-E58350AABB33}"/>
              </a:ext>
            </a:extLst>
          </p:cNvPr>
          <p:cNvPicPr>
            <a:picLocks noChangeAspect="1"/>
          </p:cNvPicPr>
          <p:nvPr/>
        </p:nvPicPr>
        <p:blipFill>
          <a:blip r:embed="rId2"/>
          <a:stretch>
            <a:fillRect/>
          </a:stretch>
        </p:blipFill>
        <p:spPr>
          <a:xfrm>
            <a:off x="2000653" y="1828483"/>
            <a:ext cx="7772400" cy="4231917"/>
          </a:xfrm>
          <a:prstGeom prst="rect">
            <a:avLst/>
          </a:prstGeom>
        </p:spPr>
      </p:pic>
    </p:spTree>
    <p:extLst>
      <p:ext uri="{BB962C8B-B14F-4D97-AF65-F5344CB8AC3E}">
        <p14:creationId xmlns:p14="http://schemas.microsoft.com/office/powerpoint/2010/main" val="2169885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1A70-7BFF-1109-1E96-17AD6CA1B28F}"/>
              </a:ext>
            </a:extLst>
          </p:cNvPr>
          <p:cNvSpPr>
            <a:spLocks noGrp="1"/>
          </p:cNvSpPr>
          <p:nvPr>
            <p:ph type="title"/>
          </p:nvPr>
        </p:nvSpPr>
        <p:spPr/>
        <p:txBody>
          <a:bodyPr/>
          <a:lstStyle/>
          <a:p>
            <a:r>
              <a:rPr lang="en-US" dirty="0"/>
              <a:t>Extra Credit:</a:t>
            </a:r>
          </a:p>
        </p:txBody>
      </p:sp>
      <p:sp>
        <p:nvSpPr>
          <p:cNvPr id="3" name="Content Placeholder 2">
            <a:extLst>
              <a:ext uri="{FF2B5EF4-FFF2-40B4-BE49-F238E27FC236}">
                <a16:creationId xmlns:a16="http://schemas.microsoft.com/office/drawing/2014/main" id="{0EC913FB-435D-8995-EC97-CA8F8C18D96A}"/>
              </a:ext>
            </a:extLst>
          </p:cNvPr>
          <p:cNvSpPr>
            <a:spLocks noGrp="1"/>
          </p:cNvSpPr>
          <p:nvPr>
            <p:ph idx="1"/>
          </p:nvPr>
        </p:nvSpPr>
        <p:spPr/>
        <p:txBody>
          <a:bodyPr/>
          <a:lstStyle/>
          <a:p>
            <a:r>
              <a:rPr lang="en-US" dirty="0"/>
              <a:t>Forecasting the data for each borough individually:</a:t>
            </a:r>
          </a:p>
          <a:p>
            <a:pPr marL="457200" indent="-457200">
              <a:buFont typeface="+mj-lt"/>
              <a:buAutoNum type="arabicPeriod"/>
            </a:pPr>
            <a:r>
              <a:rPr lang="en-US" dirty="0"/>
              <a:t>Brooklyn</a:t>
            </a:r>
          </a:p>
          <a:p>
            <a:pPr marL="457200" indent="-457200">
              <a:buFont typeface="+mj-lt"/>
              <a:buAutoNum type="arabicPeriod"/>
            </a:pPr>
            <a:r>
              <a:rPr lang="en-US" dirty="0"/>
              <a:t>Bronx</a:t>
            </a:r>
          </a:p>
          <a:p>
            <a:pPr marL="457200" indent="-457200">
              <a:buFont typeface="+mj-lt"/>
              <a:buAutoNum type="arabicPeriod"/>
            </a:pPr>
            <a:r>
              <a:rPr lang="en-US" dirty="0"/>
              <a:t>Staten Island</a:t>
            </a:r>
          </a:p>
          <a:p>
            <a:pPr marL="457200" indent="-457200">
              <a:buFont typeface="+mj-lt"/>
              <a:buAutoNum type="arabicPeriod"/>
            </a:pPr>
            <a:r>
              <a:rPr lang="en-US" dirty="0"/>
              <a:t>Queens</a:t>
            </a:r>
          </a:p>
          <a:p>
            <a:pPr marL="457200" indent="-457200">
              <a:buFont typeface="+mj-lt"/>
              <a:buAutoNum type="arabicPeriod"/>
            </a:pPr>
            <a:r>
              <a:rPr lang="en-US" dirty="0"/>
              <a:t>Manhattan</a:t>
            </a:r>
          </a:p>
        </p:txBody>
      </p:sp>
    </p:spTree>
    <p:extLst>
      <p:ext uri="{BB962C8B-B14F-4D97-AF65-F5344CB8AC3E}">
        <p14:creationId xmlns:p14="http://schemas.microsoft.com/office/powerpoint/2010/main" val="1984493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F408-3F81-0243-1AB4-E3E1A441E281}"/>
              </a:ext>
            </a:extLst>
          </p:cNvPr>
          <p:cNvSpPr>
            <a:spLocks noGrp="1"/>
          </p:cNvSpPr>
          <p:nvPr>
            <p:ph type="title"/>
          </p:nvPr>
        </p:nvSpPr>
        <p:spPr/>
        <p:txBody>
          <a:bodyPr/>
          <a:lstStyle/>
          <a:p>
            <a:r>
              <a:rPr lang="en-US" dirty="0"/>
              <a:t>Bronx:</a:t>
            </a:r>
          </a:p>
        </p:txBody>
      </p:sp>
      <p:pic>
        <p:nvPicPr>
          <p:cNvPr id="4" name="Picture 3">
            <a:extLst>
              <a:ext uri="{FF2B5EF4-FFF2-40B4-BE49-F238E27FC236}">
                <a16:creationId xmlns:a16="http://schemas.microsoft.com/office/drawing/2014/main" id="{FEE8B19C-AC0F-426A-9096-228ED8014171}"/>
              </a:ext>
            </a:extLst>
          </p:cNvPr>
          <p:cNvPicPr>
            <a:picLocks noChangeAspect="1"/>
          </p:cNvPicPr>
          <p:nvPr/>
        </p:nvPicPr>
        <p:blipFill>
          <a:blip r:embed="rId2"/>
          <a:stretch>
            <a:fillRect/>
          </a:stretch>
        </p:blipFill>
        <p:spPr>
          <a:xfrm>
            <a:off x="2000653" y="1828483"/>
            <a:ext cx="7772400" cy="4735901"/>
          </a:xfrm>
          <a:prstGeom prst="rect">
            <a:avLst/>
          </a:prstGeom>
        </p:spPr>
      </p:pic>
    </p:spTree>
    <p:extLst>
      <p:ext uri="{BB962C8B-B14F-4D97-AF65-F5344CB8AC3E}">
        <p14:creationId xmlns:p14="http://schemas.microsoft.com/office/powerpoint/2010/main" val="1186422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97B39-82CD-7615-2BB8-80B6255A82DA}"/>
              </a:ext>
            </a:extLst>
          </p:cNvPr>
          <p:cNvSpPr>
            <a:spLocks noGrp="1"/>
          </p:cNvSpPr>
          <p:nvPr>
            <p:ph type="title"/>
          </p:nvPr>
        </p:nvSpPr>
        <p:spPr/>
        <p:txBody>
          <a:bodyPr/>
          <a:lstStyle/>
          <a:p>
            <a:r>
              <a:rPr lang="en-US" dirty="0"/>
              <a:t>Brooklyn:</a:t>
            </a:r>
          </a:p>
        </p:txBody>
      </p:sp>
      <p:pic>
        <p:nvPicPr>
          <p:cNvPr id="4" name="Picture 3">
            <a:extLst>
              <a:ext uri="{FF2B5EF4-FFF2-40B4-BE49-F238E27FC236}">
                <a16:creationId xmlns:a16="http://schemas.microsoft.com/office/drawing/2014/main" id="{D859CBF9-FDED-0931-F201-2BE1C618AA43}"/>
              </a:ext>
            </a:extLst>
          </p:cNvPr>
          <p:cNvPicPr>
            <a:picLocks noChangeAspect="1"/>
          </p:cNvPicPr>
          <p:nvPr/>
        </p:nvPicPr>
        <p:blipFill>
          <a:blip r:embed="rId2"/>
          <a:stretch>
            <a:fillRect/>
          </a:stretch>
        </p:blipFill>
        <p:spPr>
          <a:xfrm>
            <a:off x="2311530" y="1619179"/>
            <a:ext cx="7772400" cy="4735901"/>
          </a:xfrm>
          <a:prstGeom prst="rect">
            <a:avLst/>
          </a:prstGeom>
        </p:spPr>
      </p:pic>
    </p:spTree>
    <p:extLst>
      <p:ext uri="{BB962C8B-B14F-4D97-AF65-F5344CB8AC3E}">
        <p14:creationId xmlns:p14="http://schemas.microsoft.com/office/powerpoint/2010/main" val="897603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BA38-0C9C-9F57-93E5-709A3BE79BEC}"/>
              </a:ext>
            </a:extLst>
          </p:cNvPr>
          <p:cNvSpPr>
            <a:spLocks noGrp="1"/>
          </p:cNvSpPr>
          <p:nvPr>
            <p:ph type="title"/>
          </p:nvPr>
        </p:nvSpPr>
        <p:spPr/>
        <p:txBody>
          <a:bodyPr/>
          <a:lstStyle/>
          <a:p>
            <a:r>
              <a:rPr lang="en-US" dirty="0"/>
              <a:t>Queens:</a:t>
            </a:r>
          </a:p>
        </p:txBody>
      </p:sp>
      <p:pic>
        <p:nvPicPr>
          <p:cNvPr id="4" name="Picture 3" descr="A screen shot of a graph&#10;&#10;Description automatically generated">
            <a:extLst>
              <a:ext uri="{FF2B5EF4-FFF2-40B4-BE49-F238E27FC236}">
                <a16:creationId xmlns:a16="http://schemas.microsoft.com/office/drawing/2014/main" id="{B7853C12-E49F-87C5-AC34-76FB084FB1A9}"/>
              </a:ext>
            </a:extLst>
          </p:cNvPr>
          <p:cNvPicPr>
            <a:picLocks noChangeAspect="1"/>
          </p:cNvPicPr>
          <p:nvPr/>
        </p:nvPicPr>
        <p:blipFill>
          <a:blip r:embed="rId2"/>
          <a:stretch>
            <a:fillRect/>
          </a:stretch>
        </p:blipFill>
        <p:spPr>
          <a:xfrm>
            <a:off x="2209800" y="1457325"/>
            <a:ext cx="7772400" cy="4735901"/>
          </a:xfrm>
          <a:prstGeom prst="rect">
            <a:avLst/>
          </a:prstGeom>
        </p:spPr>
      </p:pic>
    </p:spTree>
    <p:extLst>
      <p:ext uri="{BB962C8B-B14F-4D97-AF65-F5344CB8AC3E}">
        <p14:creationId xmlns:p14="http://schemas.microsoft.com/office/powerpoint/2010/main" val="3505215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D3875-FEC3-3087-8CAF-3FA98E9CB958}"/>
              </a:ext>
            </a:extLst>
          </p:cNvPr>
          <p:cNvSpPr>
            <a:spLocks noGrp="1"/>
          </p:cNvSpPr>
          <p:nvPr>
            <p:ph type="title"/>
          </p:nvPr>
        </p:nvSpPr>
        <p:spPr/>
        <p:txBody>
          <a:bodyPr/>
          <a:lstStyle/>
          <a:p>
            <a:r>
              <a:rPr lang="en-US" dirty="0"/>
              <a:t>Manhattan:</a:t>
            </a:r>
          </a:p>
        </p:txBody>
      </p:sp>
      <p:pic>
        <p:nvPicPr>
          <p:cNvPr id="4" name="Picture 3" descr="A graph of a graph showing a number of black dots&#10;&#10;Description automatically generated with medium confidence">
            <a:extLst>
              <a:ext uri="{FF2B5EF4-FFF2-40B4-BE49-F238E27FC236}">
                <a16:creationId xmlns:a16="http://schemas.microsoft.com/office/drawing/2014/main" id="{4DA3FDD7-4CFB-99B1-A484-A937AD49EBD8}"/>
              </a:ext>
            </a:extLst>
          </p:cNvPr>
          <p:cNvPicPr>
            <a:picLocks noChangeAspect="1"/>
          </p:cNvPicPr>
          <p:nvPr/>
        </p:nvPicPr>
        <p:blipFill>
          <a:blip r:embed="rId2"/>
          <a:stretch>
            <a:fillRect/>
          </a:stretch>
        </p:blipFill>
        <p:spPr>
          <a:xfrm>
            <a:off x="2209800" y="1499870"/>
            <a:ext cx="7772400" cy="4735901"/>
          </a:xfrm>
          <a:prstGeom prst="rect">
            <a:avLst/>
          </a:prstGeom>
        </p:spPr>
      </p:pic>
    </p:spTree>
    <p:extLst>
      <p:ext uri="{BB962C8B-B14F-4D97-AF65-F5344CB8AC3E}">
        <p14:creationId xmlns:p14="http://schemas.microsoft.com/office/powerpoint/2010/main" val="1652726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8DD4-3928-D375-6318-50825711E793}"/>
              </a:ext>
            </a:extLst>
          </p:cNvPr>
          <p:cNvSpPr>
            <a:spLocks noGrp="1"/>
          </p:cNvSpPr>
          <p:nvPr>
            <p:ph type="title"/>
          </p:nvPr>
        </p:nvSpPr>
        <p:spPr/>
        <p:txBody>
          <a:bodyPr/>
          <a:lstStyle/>
          <a:p>
            <a:r>
              <a:rPr lang="en-US" dirty="0"/>
              <a:t>Staten Island:</a:t>
            </a:r>
          </a:p>
        </p:txBody>
      </p:sp>
      <p:pic>
        <p:nvPicPr>
          <p:cNvPr id="4" name="Picture 3" descr="A graph of a wave&#10;&#10;Description automatically generated with medium confidence">
            <a:extLst>
              <a:ext uri="{FF2B5EF4-FFF2-40B4-BE49-F238E27FC236}">
                <a16:creationId xmlns:a16="http://schemas.microsoft.com/office/drawing/2014/main" id="{DDE9B1DA-8849-8E44-F6C2-06ADD02DD242}"/>
              </a:ext>
            </a:extLst>
          </p:cNvPr>
          <p:cNvPicPr>
            <a:picLocks noChangeAspect="1"/>
          </p:cNvPicPr>
          <p:nvPr/>
        </p:nvPicPr>
        <p:blipFill>
          <a:blip r:embed="rId2"/>
          <a:stretch>
            <a:fillRect/>
          </a:stretch>
        </p:blipFill>
        <p:spPr>
          <a:xfrm>
            <a:off x="2209800" y="1619179"/>
            <a:ext cx="7772400" cy="4735901"/>
          </a:xfrm>
          <a:prstGeom prst="rect">
            <a:avLst/>
          </a:prstGeom>
        </p:spPr>
      </p:pic>
    </p:spTree>
    <p:extLst>
      <p:ext uri="{BB962C8B-B14F-4D97-AF65-F5344CB8AC3E}">
        <p14:creationId xmlns:p14="http://schemas.microsoft.com/office/powerpoint/2010/main" val="729058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43C7-2428-14EB-FF3F-D93D2BAD5901}"/>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A344CFCA-57C0-EB0F-4F74-BD0E15054A7F}"/>
              </a:ext>
            </a:extLst>
          </p:cNvPr>
          <p:cNvSpPr>
            <a:spLocks noGrp="1"/>
          </p:cNvSpPr>
          <p:nvPr>
            <p:ph idx="1"/>
          </p:nvPr>
        </p:nvSpPr>
        <p:spPr>
          <a:xfrm>
            <a:off x="1069848" y="2777045"/>
            <a:ext cx="9634011" cy="2994363"/>
          </a:xfrm>
        </p:spPr>
        <p:txBody>
          <a:bodyPr/>
          <a:lstStyle/>
          <a:p>
            <a:r>
              <a:rPr lang="en-US" dirty="0"/>
              <a:t>Here, we have made the the forecast for energy consumption in KWH for all 5 boroughs of New York, and based upon the findings we can conclude that even now and in future Manhattan is and will have the highest consumption of all the boroughs.</a:t>
            </a:r>
          </a:p>
          <a:p>
            <a:r>
              <a:rPr lang="en-US" dirty="0"/>
              <a:t> </a:t>
            </a:r>
          </a:p>
        </p:txBody>
      </p:sp>
    </p:spTree>
    <p:extLst>
      <p:ext uri="{BB962C8B-B14F-4D97-AF65-F5344CB8AC3E}">
        <p14:creationId xmlns:p14="http://schemas.microsoft.com/office/powerpoint/2010/main" val="1633153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8537E-2BCD-F19B-0775-533D297ADFC2}"/>
              </a:ext>
            </a:extLst>
          </p:cNvPr>
          <p:cNvSpPr>
            <a:spLocks noGrp="1"/>
          </p:cNvSpPr>
          <p:nvPr>
            <p:ph type="title"/>
          </p:nvPr>
        </p:nvSpPr>
        <p:spPr>
          <a:xfrm>
            <a:off x="1644829" y="5180719"/>
            <a:ext cx="8895351" cy="812767"/>
          </a:xfrm>
        </p:spPr>
        <p:txBody>
          <a:bodyPr vert="horz" lIns="91440" tIns="45720" rIns="91440" bIns="45720" rtlCol="0" anchor="b">
            <a:normAutofit/>
          </a:bodyPr>
          <a:lstStyle/>
          <a:p>
            <a:pPr algn="ctr">
              <a:lnSpc>
                <a:spcPct val="90000"/>
              </a:lnSpc>
            </a:pPr>
            <a:r>
              <a:rPr lang="en-US" sz="2800"/>
              <a:t>Importing the dataset and making a data frame:</a:t>
            </a:r>
          </a:p>
        </p:txBody>
      </p:sp>
      <p:pic>
        <p:nvPicPr>
          <p:cNvPr id="4" name="Picture 3" descr="A screenshot of a computer&#10;&#10;Description automatically generated">
            <a:extLst>
              <a:ext uri="{FF2B5EF4-FFF2-40B4-BE49-F238E27FC236}">
                <a16:creationId xmlns:a16="http://schemas.microsoft.com/office/drawing/2014/main" id="{07E15697-4430-5431-0724-AFA89B2408B6}"/>
              </a:ext>
            </a:extLst>
          </p:cNvPr>
          <p:cNvPicPr>
            <a:picLocks noChangeAspect="1"/>
          </p:cNvPicPr>
          <p:nvPr/>
        </p:nvPicPr>
        <p:blipFill>
          <a:blip r:embed="rId2"/>
          <a:stretch>
            <a:fillRect/>
          </a:stretch>
        </p:blipFill>
        <p:spPr>
          <a:xfrm>
            <a:off x="1659373" y="348865"/>
            <a:ext cx="8880807" cy="3774340"/>
          </a:xfrm>
          <a:prstGeom prst="rect">
            <a:avLst/>
          </a:prstGeom>
        </p:spPr>
      </p:pic>
      <p:grpSp>
        <p:nvGrpSpPr>
          <p:cNvPr id="72" name="Group 71">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73"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7753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04BA-882C-33B3-BDC5-B2E1D3A90700}"/>
              </a:ext>
            </a:extLst>
          </p:cNvPr>
          <p:cNvSpPr>
            <a:spLocks noGrp="1"/>
          </p:cNvSpPr>
          <p:nvPr>
            <p:ph type="title"/>
          </p:nvPr>
        </p:nvSpPr>
        <p:spPr/>
        <p:txBody>
          <a:bodyPr/>
          <a:lstStyle/>
          <a:p>
            <a:r>
              <a:rPr lang="en-US" dirty="0"/>
              <a:t>Future Recommendations:</a:t>
            </a:r>
          </a:p>
        </p:txBody>
      </p:sp>
      <p:sp>
        <p:nvSpPr>
          <p:cNvPr id="3" name="Content Placeholder 2">
            <a:extLst>
              <a:ext uri="{FF2B5EF4-FFF2-40B4-BE49-F238E27FC236}">
                <a16:creationId xmlns:a16="http://schemas.microsoft.com/office/drawing/2014/main" id="{B0345DF7-A1F0-1934-0A99-3B3A75BFE26C}"/>
              </a:ext>
            </a:extLst>
          </p:cNvPr>
          <p:cNvSpPr>
            <a:spLocks noGrp="1"/>
          </p:cNvSpPr>
          <p:nvPr>
            <p:ph idx="1"/>
          </p:nvPr>
        </p:nvSpPr>
        <p:spPr/>
        <p:txBody>
          <a:bodyPr/>
          <a:lstStyle/>
          <a:p>
            <a:r>
              <a:rPr lang="en-US" dirty="0"/>
              <a:t>We can use many clustering models to create different clusters based on different columns such as Boroughs , energy consumption and the billing amounts.</a:t>
            </a:r>
          </a:p>
          <a:p>
            <a:r>
              <a:rPr lang="en-US" dirty="0"/>
              <a:t>We can also use a geospatial dataset alongside this data and create which sector of any given borough is consuming more energy compared to others and be plotted on a real time map using the ‘</a:t>
            </a:r>
            <a:r>
              <a:rPr lang="en-US" dirty="0" err="1"/>
              <a:t>keplergl</a:t>
            </a:r>
            <a:r>
              <a:rPr lang="en-US" dirty="0"/>
              <a:t>’ model. </a:t>
            </a:r>
          </a:p>
        </p:txBody>
      </p:sp>
    </p:spTree>
    <p:extLst>
      <p:ext uri="{BB962C8B-B14F-4D97-AF65-F5344CB8AC3E}">
        <p14:creationId xmlns:p14="http://schemas.microsoft.com/office/powerpoint/2010/main" val="2397065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 name="Group 172">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74"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174">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31" name="Rectangle 230">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D989A-C712-7B6A-D516-B9C345287C82}"/>
              </a:ext>
            </a:extLst>
          </p:cNvPr>
          <p:cNvSpPr>
            <a:spLocks noGrp="1"/>
          </p:cNvSpPr>
          <p:nvPr>
            <p:ph type="title"/>
          </p:nvPr>
        </p:nvSpPr>
        <p:spPr>
          <a:xfrm>
            <a:off x="1644829" y="5180719"/>
            <a:ext cx="8895351" cy="812767"/>
          </a:xfrm>
        </p:spPr>
        <p:txBody>
          <a:bodyPr vert="horz" lIns="91440" tIns="45720" rIns="91440" bIns="45720" rtlCol="0" anchor="b">
            <a:normAutofit/>
          </a:bodyPr>
          <a:lstStyle/>
          <a:p>
            <a:pPr algn="ctr"/>
            <a:r>
              <a:rPr lang="en-US" dirty="0"/>
              <a:t>THANK YOU!</a:t>
            </a:r>
          </a:p>
        </p:txBody>
      </p:sp>
      <p:pic>
        <p:nvPicPr>
          <p:cNvPr id="233" name="Graphic 232" descr="Smiling Face with No Fill">
            <a:extLst>
              <a:ext uri="{FF2B5EF4-FFF2-40B4-BE49-F238E27FC236}">
                <a16:creationId xmlns:a16="http://schemas.microsoft.com/office/drawing/2014/main" id="{69513019-C9E1-BE5A-A73D-A5F35E46B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6822" y="571500"/>
            <a:ext cx="3447295" cy="3447295"/>
          </a:xfrm>
          <a:prstGeom prst="rect">
            <a:avLst/>
          </a:prstGeom>
        </p:spPr>
      </p:pic>
      <p:grpSp>
        <p:nvGrpSpPr>
          <p:cNvPr id="234" name="Group 233">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235"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6"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7"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8"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9"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0"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1"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2"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3"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4"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5"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6"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7"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8"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9"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0"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1"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2"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3"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4"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5"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6"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7"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8"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9"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0"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1"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2"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3"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5"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7"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8"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9"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0"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1"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2"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3"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4"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5"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3"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2"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8"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0"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1"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2"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3"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4"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5"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6"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7"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0"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1"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2"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5"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8"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9"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0"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1"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2"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4"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7"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8"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9"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0"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1"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2"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3"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2868819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FB4F8F-0692-523D-59F1-9DD949060411}"/>
              </a:ext>
            </a:extLst>
          </p:cNvPr>
          <p:cNvSpPr>
            <a:spLocks noGrp="1"/>
          </p:cNvSpPr>
          <p:nvPr>
            <p:ph type="title"/>
          </p:nvPr>
        </p:nvSpPr>
        <p:spPr>
          <a:xfrm>
            <a:off x="876300" y="809958"/>
            <a:ext cx="4327007" cy="3078289"/>
          </a:xfrm>
        </p:spPr>
        <p:txBody>
          <a:bodyPr vert="horz" lIns="91440" tIns="45720" rIns="91440" bIns="45720" rtlCol="0" anchor="b">
            <a:normAutofit/>
          </a:bodyPr>
          <a:lstStyle/>
          <a:p>
            <a:pPr algn="ctr"/>
            <a:r>
              <a:rPr lang="en-US" sz="4400"/>
              <a:t>Information about the dataset:</a:t>
            </a:r>
          </a:p>
        </p:txBody>
      </p:sp>
      <p:pic>
        <p:nvPicPr>
          <p:cNvPr id="4" name="Picture 3">
            <a:extLst>
              <a:ext uri="{FF2B5EF4-FFF2-40B4-BE49-F238E27FC236}">
                <a16:creationId xmlns:a16="http://schemas.microsoft.com/office/drawing/2014/main" id="{4FD0ABF7-9BBD-A1B3-4DE3-13DDB6B7449E}"/>
              </a:ext>
            </a:extLst>
          </p:cNvPr>
          <p:cNvPicPr>
            <a:picLocks noChangeAspect="1"/>
          </p:cNvPicPr>
          <p:nvPr/>
        </p:nvPicPr>
        <p:blipFill>
          <a:blip r:embed="rId2"/>
          <a:stretch>
            <a:fillRect/>
          </a:stretch>
        </p:blipFill>
        <p:spPr>
          <a:xfrm>
            <a:off x="7876131" y="280600"/>
            <a:ext cx="2844189" cy="4137003"/>
          </a:xfrm>
          <a:prstGeom prst="rect">
            <a:avLst/>
          </a:prstGeom>
        </p:spPr>
      </p:pic>
      <p:grpSp>
        <p:nvGrpSpPr>
          <p:cNvPr id="72" name="Group 71">
            <a:extLst>
              <a:ext uri="{FF2B5EF4-FFF2-40B4-BE49-F238E27FC236}">
                <a16:creationId xmlns:a16="http://schemas.microsoft.com/office/drawing/2014/main" id="{5020A6AE-B717-4124-91F1-AB61221C71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1055" y="-4534"/>
            <a:ext cx="778194" cy="6834534"/>
            <a:chOff x="5721055" y="-4534"/>
            <a:chExt cx="778194" cy="6834534"/>
          </a:xfrm>
        </p:grpSpPr>
        <p:sp>
          <p:nvSpPr>
            <p:cNvPr id="73" name="Freeform 8">
              <a:extLst>
                <a:ext uri="{FF2B5EF4-FFF2-40B4-BE49-F238E27FC236}">
                  <a16:creationId xmlns:a16="http://schemas.microsoft.com/office/drawing/2014/main" id="{A2B0F4FD-3823-42B3-950C-03F9CBC51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6590"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0">
              <a:extLst>
                <a:ext uri="{FF2B5EF4-FFF2-40B4-BE49-F238E27FC236}">
                  <a16:creationId xmlns:a16="http://schemas.microsoft.com/office/drawing/2014/main" id="{426C99B0-870A-4702-9F5F-4459EF2130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3615" y="15224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11D4FA37-ADE6-45F4-AF91-AB50C41000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7545" y="66643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8">
              <a:extLst>
                <a:ext uri="{FF2B5EF4-FFF2-40B4-BE49-F238E27FC236}">
                  <a16:creationId xmlns:a16="http://schemas.microsoft.com/office/drawing/2014/main" id="{D07613C1-CC87-4032-B649-4A49D0834E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90959" y="40969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9">
              <a:extLst>
                <a:ext uri="{FF2B5EF4-FFF2-40B4-BE49-F238E27FC236}">
                  <a16:creationId xmlns:a16="http://schemas.microsoft.com/office/drawing/2014/main" id="{8479CDC1-5BCA-4A67-9DF5-9513EEE49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0877" y="209657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20">
              <a:extLst>
                <a:ext uri="{FF2B5EF4-FFF2-40B4-BE49-F238E27FC236}">
                  <a16:creationId xmlns:a16="http://schemas.microsoft.com/office/drawing/2014/main" id="{1EEA2AC4-D6A7-4B7B-932E-1D6D26846B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5640" y="229412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22">
              <a:extLst>
                <a:ext uri="{FF2B5EF4-FFF2-40B4-BE49-F238E27FC236}">
                  <a16:creationId xmlns:a16="http://schemas.microsoft.com/office/drawing/2014/main" id="{2FBF34A8-BE86-423A-BCE9-2E928D4ABD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4979" y="112397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3">
              <a:extLst>
                <a:ext uri="{FF2B5EF4-FFF2-40B4-BE49-F238E27FC236}">
                  <a16:creationId xmlns:a16="http://schemas.microsoft.com/office/drawing/2014/main" id="{9FEE8137-C904-47D2-8922-093ABE0D8D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8666" y="91140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6">
              <a:extLst>
                <a:ext uri="{FF2B5EF4-FFF2-40B4-BE49-F238E27FC236}">
                  <a16:creationId xmlns:a16="http://schemas.microsoft.com/office/drawing/2014/main" id="{1AD01E09-0A63-4683-B8DC-2A5969A191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5890" y="1395113"/>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7">
              <a:extLst>
                <a:ext uri="{FF2B5EF4-FFF2-40B4-BE49-F238E27FC236}">
                  <a16:creationId xmlns:a16="http://schemas.microsoft.com/office/drawing/2014/main" id="{39FDBC61-D90E-4D14-87BD-116805F621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6366" y="183221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28">
              <a:extLst>
                <a:ext uri="{FF2B5EF4-FFF2-40B4-BE49-F238E27FC236}">
                  <a16:creationId xmlns:a16="http://schemas.microsoft.com/office/drawing/2014/main" id="{E69FE8D2-E9F3-4F4F-8D6B-67378D754D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3450" y="160962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30">
              <a:extLst>
                <a:ext uri="{FF2B5EF4-FFF2-40B4-BE49-F238E27FC236}">
                  <a16:creationId xmlns:a16="http://schemas.microsoft.com/office/drawing/2014/main" id="{32B6BAD6-38C4-47DC-A947-5967E513B0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88700" y="115272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43">
              <a:extLst>
                <a:ext uri="{FF2B5EF4-FFF2-40B4-BE49-F238E27FC236}">
                  <a16:creationId xmlns:a16="http://schemas.microsoft.com/office/drawing/2014/main" id="{8ECDF132-F20F-4401-9040-2A1E99DA2F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90740"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51">
              <a:extLst>
                <a:ext uri="{FF2B5EF4-FFF2-40B4-BE49-F238E27FC236}">
                  <a16:creationId xmlns:a16="http://schemas.microsoft.com/office/drawing/2014/main" id="{8190E0B5-EEB8-4A3D-82D0-0A07902F92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5661"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2">
              <a:extLst>
                <a:ext uri="{FF2B5EF4-FFF2-40B4-BE49-F238E27FC236}">
                  <a16:creationId xmlns:a16="http://schemas.microsoft.com/office/drawing/2014/main" id="{6B331F8A-6B87-45CD-8DC6-61EDEA5AF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2666"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53">
              <a:extLst>
                <a:ext uri="{FF2B5EF4-FFF2-40B4-BE49-F238E27FC236}">
                  <a16:creationId xmlns:a16="http://schemas.microsoft.com/office/drawing/2014/main" id="{16F46124-28C8-499E-8B05-7717602B5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3747"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CFE5982B-3464-4395-A9D1-D4C76E12FA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594"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D1BDAE7B-982F-4DE3-9A85-25AC24AA2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3607"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451188D6-4679-4978-B625-FF5831155A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3303" y="2293440"/>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1F1D0A06-6238-4F0B-928E-C6E99BB02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756"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59">
              <a:extLst>
                <a:ext uri="{FF2B5EF4-FFF2-40B4-BE49-F238E27FC236}">
                  <a16:creationId xmlns:a16="http://schemas.microsoft.com/office/drawing/2014/main" id="{5669DE26-8D01-484D-87C6-C970883EB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9206"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0">
              <a:extLst>
                <a:ext uri="{FF2B5EF4-FFF2-40B4-BE49-F238E27FC236}">
                  <a16:creationId xmlns:a16="http://schemas.microsoft.com/office/drawing/2014/main" id="{E2C89DF0-B876-4FA5-A15D-2B4EC6935A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4437"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1">
              <a:extLst>
                <a:ext uri="{FF2B5EF4-FFF2-40B4-BE49-F238E27FC236}">
                  <a16:creationId xmlns:a16="http://schemas.microsoft.com/office/drawing/2014/main" id="{6D278107-786C-48BD-9B90-624B943E13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0734" y="2101447"/>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8">
              <a:extLst>
                <a:ext uri="{FF2B5EF4-FFF2-40B4-BE49-F238E27FC236}">
                  <a16:creationId xmlns:a16="http://schemas.microsoft.com/office/drawing/2014/main" id="{B791B486-ACCB-4731-891C-9B2FF434CE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9972" y="7210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79">
              <a:extLst>
                <a:ext uri="{FF2B5EF4-FFF2-40B4-BE49-F238E27FC236}">
                  <a16:creationId xmlns:a16="http://schemas.microsoft.com/office/drawing/2014/main" id="{881F663B-742F-4B18-9EEC-425CF3817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22344" y="952087"/>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80">
              <a:extLst>
                <a:ext uri="{FF2B5EF4-FFF2-40B4-BE49-F238E27FC236}">
                  <a16:creationId xmlns:a16="http://schemas.microsoft.com/office/drawing/2014/main" id="{2C84BFA9-A28F-42D0-AA09-BFA6CAB68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17003" y="1189882"/>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1">
              <a:extLst>
                <a:ext uri="{FF2B5EF4-FFF2-40B4-BE49-F238E27FC236}">
                  <a16:creationId xmlns:a16="http://schemas.microsoft.com/office/drawing/2014/main" id="{1BAA7F31-C0A0-4447-BF38-3698F585DB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0053" y="2202936"/>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82">
              <a:extLst>
                <a:ext uri="{FF2B5EF4-FFF2-40B4-BE49-F238E27FC236}">
                  <a16:creationId xmlns:a16="http://schemas.microsoft.com/office/drawing/2014/main" id="{B9A620F2-3D35-4A32-B16C-89CE74421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7889" y="198048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3">
              <a:extLst>
                <a:ext uri="{FF2B5EF4-FFF2-40B4-BE49-F238E27FC236}">
                  <a16:creationId xmlns:a16="http://schemas.microsoft.com/office/drawing/2014/main" id="{4D6420E0-3BDF-44BC-B4AD-D4DCEEB229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80446" y="166569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84">
              <a:extLst>
                <a:ext uri="{FF2B5EF4-FFF2-40B4-BE49-F238E27FC236}">
                  <a16:creationId xmlns:a16="http://schemas.microsoft.com/office/drawing/2014/main" id="{EF852FAE-C00C-4555-A21B-1C78FF00F4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91462" y="516456"/>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6">
              <a:extLst>
                <a:ext uri="{FF2B5EF4-FFF2-40B4-BE49-F238E27FC236}">
                  <a16:creationId xmlns:a16="http://schemas.microsoft.com/office/drawing/2014/main" id="{015DE73A-6E8F-4AA3-8B47-D1E6BFAEAE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1431" y="17044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89">
              <a:extLst>
                <a:ext uri="{FF2B5EF4-FFF2-40B4-BE49-F238E27FC236}">
                  <a16:creationId xmlns:a16="http://schemas.microsoft.com/office/drawing/2014/main" id="{1EF3E8F2-433E-4CFA-8523-B3F4B63053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6234" y="145334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0">
              <a:extLst>
                <a:ext uri="{FF2B5EF4-FFF2-40B4-BE49-F238E27FC236}">
                  <a16:creationId xmlns:a16="http://schemas.microsoft.com/office/drawing/2014/main" id="{A8EC2038-DAA0-4BF3-8107-A1D5A142F3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34086" y="207625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5">
              <a:extLst>
                <a:ext uri="{FF2B5EF4-FFF2-40B4-BE49-F238E27FC236}">
                  <a16:creationId xmlns:a16="http://schemas.microsoft.com/office/drawing/2014/main" id="{B437840B-3F78-4C20-8184-29631B1AF9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1525" y="27651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
              <a:extLst>
                <a:ext uri="{FF2B5EF4-FFF2-40B4-BE49-F238E27FC236}">
                  <a16:creationId xmlns:a16="http://schemas.microsoft.com/office/drawing/2014/main" id="{0A039CCA-16FE-44AE-B9E7-76316DBDFF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3052" y="510935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
              <a:extLst>
                <a:ext uri="{FF2B5EF4-FFF2-40B4-BE49-F238E27FC236}">
                  <a16:creationId xmlns:a16="http://schemas.microsoft.com/office/drawing/2014/main" id="{090EE3F3-65C4-44DB-ABF0-27598282E2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1482" y="2478886"/>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
              <a:extLst>
                <a:ext uri="{FF2B5EF4-FFF2-40B4-BE49-F238E27FC236}">
                  <a16:creationId xmlns:a16="http://schemas.microsoft.com/office/drawing/2014/main" id="{732F50C7-DE00-45B7-A7D9-AFC5FDF3E8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9930" y="4810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
              <a:extLst>
                <a:ext uri="{FF2B5EF4-FFF2-40B4-BE49-F238E27FC236}">
                  <a16:creationId xmlns:a16="http://schemas.microsoft.com/office/drawing/2014/main" id="{C4B7759D-1CB7-4AE3-A334-6937150800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8068" y="4529838"/>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1">
              <a:extLst>
                <a:ext uri="{FF2B5EF4-FFF2-40B4-BE49-F238E27FC236}">
                  <a16:creationId xmlns:a16="http://schemas.microsoft.com/office/drawing/2014/main" id="{2A71D132-8124-4734-AA62-7E12B621FC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8429" y="4268606"/>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2">
              <a:extLst>
                <a:ext uri="{FF2B5EF4-FFF2-40B4-BE49-F238E27FC236}">
                  <a16:creationId xmlns:a16="http://schemas.microsoft.com/office/drawing/2014/main" id="{4E0B6377-5004-4F75-8CBB-D7DD0B9B80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90205" y="3766125"/>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3">
              <a:extLst>
                <a:ext uri="{FF2B5EF4-FFF2-40B4-BE49-F238E27FC236}">
                  <a16:creationId xmlns:a16="http://schemas.microsoft.com/office/drawing/2014/main" id="{174DED7F-DAF6-480E-9002-A25110B964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94670" y="3170095"/>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4">
              <a:extLst>
                <a:ext uri="{FF2B5EF4-FFF2-40B4-BE49-F238E27FC236}">
                  <a16:creationId xmlns:a16="http://schemas.microsoft.com/office/drawing/2014/main" id="{E6057EAD-75B0-49A4-A761-AC1AF22AF7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5310" y="3410025"/>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B4C50A97-FAC0-4E9B-A50C-ECC875EB75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69045" y="40091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7">
              <a:extLst>
                <a:ext uri="{FF2B5EF4-FFF2-40B4-BE49-F238E27FC236}">
                  <a16:creationId xmlns:a16="http://schemas.microsoft.com/office/drawing/2014/main" id="{1018DBC0-ACE2-4A9B-BD33-D168A3B255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4024" y="542184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1">
              <a:extLst>
                <a:ext uri="{FF2B5EF4-FFF2-40B4-BE49-F238E27FC236}">
                  <a16:creationId xmlns:a16="http://schemas.microsoft.com/office/drawing/2014/main" id="{783E14F5-0E4B-40DF-908C-65950C968C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52015" y="5732999"/>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25">
              <a:extLst>
                <a:ext uri="{FF2B5EF4-FFF2-40B4-BE49-F238E27FC236}">
                  <a16:creationId xmlns:a16="http://schemas.microsoft.com/office/drawing/2014/main" id="{D8D640D2-32FA-4974-8D6B-7F90FA747F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2676" y="649826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29">
              <a:extLst>
                <a:ext uri="{FF2B5EF4-FFF2-40B4-BE49-F238E27FC236}">
                  <a16:creationId xmlns:a16="http://schemas.microsoft.com/office/drawing/2014/main" id="{05116718-3AD6-431D-B4CC-BD1390ACDA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2898" y="5971706"/>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31">
              <a:extLst>
                <a:ext uri="{FF2B5EF4-FFF2-40B4-BE49-F238E27FC236}">
                  <a16:creationId xmlns:a16="http://schemas.microsoft.com/office/drawing/2014/main" id="{44DD8DD9-6927-4164-BE78-26B079374B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11599" y="6281124"/>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32">
              <a:extLst>
                <a:ext uri="{FF2B5EF4-FFF2-40B4-BE49-F238E27FC236}">
                  <a16:creationId xmlns:a16="http://schemas.microsoft.com/office/drawing/2014/main" id="{DF352A39-5DCA-42AC-ACE8-CC0F61703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2779"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3">
              <a:extLst>
                <a:ext uri="{FF2B5EF4-FFF2-40B4-BE49-F238E27FC236}">
                  <a16:creationId xmlns:a16="http://schemas.microsoft.com/office/drawing/2014/main" id="{60EBB535-208F-4849-9E96-53B9971CED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2692"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4">
              <a:extLst>
                <a:ext uri="{FF2B5EF4-FFF2-40B4-BE49-F238E27FC236}">
                  <a16:creationId xmlns:a16="http://schemas.microsoft.com/office/drawing/2014/main" id="{BCD96233-15EF-4543-B9C5-CA5253AC9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622"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35">
              <a:extLst>
                <a:ext uri="{FF2B5EF4-FFF2-40B4-BE49-F238E27FC236}">
                  <a16:creationId xmlns:a16="http://schemas.microsoft.com/office/drawing/2014/main" id="{CF3994DF-D5ED-45DB-826C-A4531DF8C2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2274"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36">
              <a:extLst>
                <a:ext uri="{FF2B5EF4-FFF2-40B4-BE49-F238E27FC236}">
                  <a16:creationId xmlns:a16="http://schemas.microsoft.com/office/drawing/2014/main" id="{E0114E4D-A88A-403A-B4BF-6687B1FC1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4411"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37">
              <a:extLst>
                <a:ext uri="{FF2B5EF4-FFF2-40B4-BE49-F238E27FC236}">
                  <a16:creationId xmlns:a16="http://schemas.microsoft.com/office/drawing/2014/main" id="{0CA46612-D58D-4AA5-B800-7ED35828BE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6177"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38">
              <a:extLst>
                <a:ext uri="{FF2B5EF4-FFF2-40B4-BE49-F238E27FC236}">
                  <a16:creationId xmlns:a16="http://schemas.microsoft.com/office/drawing/2014/main" id="{591A86C8-305F-45B1-A8B6-3A30A4B38B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3846"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39">
              <a:extLst>
                <a:ext uri="{FF2B5EF4-FFF2-40B4-BE49-F238E27FC236}">
                  <a16:creationId xmlns:a16="http://schemas.microsoft.com/office/drawing/2014/main" id="{A7FABED8-48B7-4734-A612-FBE652656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5954"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40">
              <a:extLst>
                <a:ext uri="{FF2B5EF4-FFF2-40B4-BE49-F238E27FC236}">
                  <a16:creationId xmlns:a16="http://schemas.microsoft.com/office/drawing/2014/main" id="{243BE91E-2B74-406E-B9D2-CF3138EC9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0918"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41">
              <a:extLst>
                <a:ext uri="{FF2B5EF4-FFF2-40B4-BE49-F238E27FC236}">
                  <a16:creationId xmlns:a16="http://schemas.microsoft.com/office/drawing/2014/main" id="{F37AEA50-01C6-4691-8FA1-7E299BCA97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14411"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42">
              <a:extLst>
                <a:ext uri="{FF2B5EF4-FFF2-40B4-BE49-F238E27FC236}">
                  <a16:creationId xmlns:a16="http://schemas.microsoft.com/office/drawing/2014/main" id="{A736913D-B8FC-479E-AA14-C18815AD8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2579"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4">
              <a:extLst>
                <a:ext uri="{FF2B5EF4-FFF2-40B4-BE49-F238E27FC236}">
                  <a16:creationId xmlns:a16="http://schemas.microsoft.com/office/drawing/2014/main" id="{CBB0E630-D998-47AF-9E54-0FD6C92186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6369"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5">
              <a:extLst>
                <a:ext uri="{FF2B5EF4-FFF2-40B4-BE49-F238E27FC236}">
                  <a16:creationId xmlns:a16="http://schemas.microsoft.com/office/drawing/2014/main" id="{BB51A47C-E2F5-46B8-83A1-39880822C3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4218"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46">
              <a:extLst>
                <a:ext uri="{FF2B5EF4-FFF2-40B4-BE49-F238E27FC236}">
                  <a16:creationId xmlns:a16="http://schemas.microsoft.com/office/drawing/2014/main" id="{932E215A-211D-4622-9EDF-811E4BAFBF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3277"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47">
              <a:extLst>
                <a:ext uri="{FF2B5EF4-FFF2-40B4-BE49-F238E27FC236}">
                  <a16:creationId xmlns:a16="http://schemas.microsoft.com/office/drawing/2014/main" id="{86D90953-B2B8-4A6D-963E-985D3D279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1422"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48">
              <a:extLst>
                <a:ext uri="{FF2B5EF4-FFF2-40B4-BE49-F238E27FC236}">
                  <a16:creationId xmlns:a16="http://schemas.microsoft.com/office/drawing/2014/main" id="{32D4D340-FB6E-4E98-A44E-DA02CF7A5C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6679"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49">
              <a:extLst>
                <a:ext uri="{FF2B5EF4-FFF2-40B4-BE49-F238E27FC236}">
                  <a16:creationId xmlns:a16="http://schemas.microsoft.com/office/drawing/2014/main" id="{923308B4-4A82-4DB8-84F5-17F107584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5293"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62">
              <a:extLst>
                <a:ext uri="{FF2B5EF4-FFF2-40B4-BE49-F238E27FC236}">
                  <a16:creationId xmlns:a16="http://schemas.microsoft.com/office/drawing/2014/main" id="{4A3BBCB7-915D-49E4-9637-49EEC72967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77111" y="2950571"/>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63">
              <a:extLst>
                <a:ext uri="{FF2B5EF4-FFF2-40B4-BE49-F238E27FC236}">
                  <a16:creationId xmlns:a16="http://schemas.microsoft.com/office/drawing/2014/main" id="{DCCFB289-1B21-4B18-A4C2-F6B90A188D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88469" y="4089184"/>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64">
              <a:extLst>
                <a:ext uri="{FF2B5EF4-FFF2-40B4-BE49-F238E27FC236}">
                  <a16:creationId xmlns:a16="http://schemas.microsoft.com/office/drawing/2014/main" id="{BA95FC3F-2B17-490E-AB71-071E0890D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6420" y="26822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65">
              <a:extLst>
                <a:ext uri="{FF2B5EF4-FFF2-40B4-BE49-F238E27FC236}">
                  <a16:creationId xmlns:a16="http://schemas.microsoft.com/office/drawing/2014/main" id="{691A1360-1623-4EB9-9C7A-65F2CAEBBF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7051" y="382627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66">
              <a:extLst>
                <a:ext uri="{FF2B5EF4-FFF2-40B4-BE49-F238E27FC236}">
                  <a16:creationId xmlns:a16="http://schemas.microsoft.com/office/drawing/2014/main" id="{ABCE1120-7682-4074-8190-4B4F65A7C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4833" y="53727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67">
              <a:extLst>
                <a:ext uri="{FF2B5EF4-FFF2-40B4-BE49-F238E27FC236}">
                  <a16:creationId xmlns:a16="http://schemas.microsoft.com/office/drawing/2014/main" id="{682A8DF3-E4CC-47A8-B3E0-200ECC560E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25013" y="4588736"/>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68">
              <a:extLst>
                <a:ext uri="{FF2B5EF4-FFF2-40B4-BE49-F238E27FC236}">
                  <a16:creationId xmlns:a16="http://schemas.microsoft.com/office/drawing/2014/main" id="{EB91FF40-9F0D-4296-8A06-29DCE64A98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52401" y="324599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69">
              <a:extLst>
                <a:ext uri="{FF2B5EF4-FFF2-40B4-BE49-F238E27FC236}">
                  <a16:creationId xmlns:a16="http://schemas.microsoft.com/office/drawing/2014/main" id="{56EE39D5-D7CD-44ED-B21C-C1222DB1BE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31658" y="5654959"/>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70">
              <a:extLst>
                <a:ext uri="{FF2B5EF4-FFF2-40B4-BE49-F238E27FC236}">
                  <a16:creationId xmlns:a16="http://schemas.microsoft.com/office/drawing/2014/main" id="{1C65B9CC-1020-47B2-BD6A-01642D1000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5871" y="624670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71">
              <a:extLst>
                <a:ext uri="{FF2B5EF4-FFF2-40B4-BE49-F238E27FC236}">
                  <a16:creationId xmlns:a16="http://schemas.microsoft.com/office/drawing/2014/main" id="{14AE5CE8-179F-4637-B418-FCBB775F0C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3201" y="513430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72">
              <a:extLst>
                <a:ext uri="{FF2B5EF4-FFF2-40B4-BE49-F238E27FC236}">
                  <a16:creationId xmlns:a16="http://schemas.microsoft.com/office/drawing/2014/main" id="{A887C011-3342-49F5-ABA6-21BC4E16F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39938" y="4907450"/>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73">
              <a:extLst>
                <a:ext uri="{FF2B5EF4-FFF2-40B4-BE49-F238E27FC236}">
                  <a16:creationId xmlns:a16="http://schemas.microsoft.com/office/drawing/2014/main" id="{59453A63-F4C1-484C-BD63-45BCF1F898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4811" y="4407815"/>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74">
              <a:extLst>
                <a:ext uri="{FF2B5EF4-FFF2-40B4-BE49-F238E27FC236}">
                  <a16:creationId xmlns:a16="http://schemas.microsoft.com/office/drawing/2014/main" id="{E32981CE-84F8-46C0-8DED-9AB671768C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12763" y="598809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75">
              <a:extLst>
                <a:ext uri="{FF2B5EF4-FFF2-40B4-BE49-F238E27FC236}">
                  <a16:creationId xmlns:a16="http://schemas.microsoft.com/office/drawing/2014/main" id="{4534D7C6-DC5B-4AF8-9DA0-56212A8993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7772" y="2442495"/>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77">
              <a:extLst>
                <a:ext uri="{FF2B5EF4-FFF2-40B4-BE49-F238E27FC236}">
                  <a16:creationId xmlns:a16="http://schemas.microsoft.com/office/drawing/2014/main" id="{B1BEA7AD-37D1-4AAA-8229-E3B97FE5C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13018" y="360677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5">
              <a:extLst>
                <a:ext uri="{FF2B5EF4-FFF2-40B4-BE49-F238E27FC236}">
                  <a16:creationId xmlns:a16="http://schemas.microsoft.com/office/drawing/2014/main" id="{D5C0F08C-8A9A-438B-A79C-56393D3A6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35588" y="647106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87">
              <a:extLst>
                <a:ext uri="{FF2B5EF4-FFF2-40B4-BE49-F238E27FC236}">
                  <a16:creationId xmlns:a16="http://schemas.microsoft.com/office/drawing/2014/main" id="{30753EBC-ED22-4E17-ABDA-227B5CFD06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747100" y="66673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661FC4FE-1390-4C3A-A6E8-B21ECCF7D2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0434" y="1697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DB8CC66A-2BF1-4B83-A9CC-115D9877B0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09765" y="671409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6" name="Picture 5" descr="A screenshot of a computer screen&#10;&#10;Description automatically generated">
            <a:extLst>
              <a:ext uri="{FF2B5EF4-FFF2-40B4-BE49-F238E27FC236}">
                <a16:creationId xmlns:a16="http://schemas.microsoft.com/office/drawing/2014/main" id="{B4C27BB7-6AFD-9A5C-90E1-CD86B83FB565}"/>
              </a:ext>
            </a:extLst>
          </p:cNvPr>
          <p:cNvPicPr>
            <a:picLocks noChangeAspect="1"/>
          </p:cNvPicPr>
          <p:nvPr/>
        </p:nvPicPr>
        <p:blipFill>
          <a:blip r:embed="rId3"/>
          <a:stretch>
            <a:fillRect/>
          </a:stretch>
        </p:blipFill>
        <p:spPr>
          <a:xfrm>
            <a:off x="4015331" y="4537041"/>
            <a:ext cx="7721600" cy="1968500"/>
          </a:xfrm>
          <a:prstGeom prst="rect">
            <a:avLst/>
          </a:prstGeom>
        </p:spPr>
      </p:pic>
    </p:spTree>
    <p:extLst>
      <p:ext uri="{BB962C8B-B14F-4D97-AF65-F5344CB8AC3E}">
        <p14:creationId xmlns:p14="http://schemas.microsoft.com/office/powerpoint/2010/main" val="1932654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C8E2A0D3-B17E-395D-0714-154A04C0D419}"/>
              </a:ext>
            </a:extLst>
          </p:cNvPr>
          <p:cNvPicPr>
            <a:picLocks noChangeAspect="1"/>
          </p:cNvPicPr>
          <p:nvPr/>
        </p:nvPicPr>
        <p:blipFill>
          <a:blip r:embed="rId2"/>
          <a:stretch>
            <a:fillRect/>
          </a:stretch>
        </p:blipFill>
        <p:spPr>
          <a:xfrm>
            <a:off x="4311485" y="114401"/>
            <a:ext cx="7772400" cy="195803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34D0E0B-7984-7B1F-A51C-72E6AE5FA4C6}"/>
              </a:ext>
            </a:extLst>
          </p:cNvPr>
          <p:cNvPicPr>
            <a:picLocks noChangeAspect="1"/>
          </p:cNvPicPr>
          <p:nvPr/>
        </p:nvPicPr>
        <p:blipFill>
          <a:blip r:embed="rId3"/>
          <a:stretch>
            <a:fillRect/>
          </a:stretch>
        </p:blipFill>
        <p:spPr>
          <a:xfrm>
            <a:off x="108115" y="114401"/>
            <a:ext cx="3949700" cy="6667500"/>
          </a:xfrm>
          <a:prstGeom prst="rect">
            <a:avLst/>
          </a:prstGeom>
        </p:spPr>
      </p:pic>
      <p:pic>
        <p:nvPicPr>
          <p:cNvPr id="7" name="Picture 6">
            <a:extLst>
              <a:ext uri="{FF2B5EF4-FFF2-40B4-BE49-F238E27FC236}">
                <a16:creationId xmlns:a16="http://schemas.microsoft.com/office/drawing/2014/main" id="{3E590138-C3D6-9557-1360-CF1A0D1F7C35}"/>
              </a:ext>
            </a:extLst>
          </p:cNvPr>
          <p:cNvPicPr>
            <a:picLocks noChangeAspect="1"/>
          </p:cNvPicPr>
          <p:nvPr/>
        </p:nvPicPr>
        <p:blipFill>
          <a:blip r:embed="rId4"/>
          <a:stretch>
            <a:fillRect/>
          </a:stretch>
        </p:blipFill>
        <p:spPr>
          <a:xfrm>
            <a:off x="4311485" y="2468563"/>
            <a:ext cx="7772400" cy="357351"/>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02A04489-29AB-A2C5-1E3E-5F44A7B04129}"/>
              </a:ext>
            </a:extLst>
          </p:cNvPr>
          <p:cNvPicPr>
            <a:picLocks noChangeAspect="1"/>
          </p:cNvPicPr>
          <p:nvPr/>
        </p:nvPicPr>
        <p:blipFill>
          <a:blip r:embed="rId5"/>
          <a:stretch>
            <a:fillRect/>
          </a:stretch>
        </p:blipFill>
        <p:spPr>
          <a:xfrm>
            <a:off x="5473535" y="3492337"/>
            <a:ext cx="5448300" cy="1079500"/>
          </a:xfrm>
          <a:prstGeom prst="rect">
            <a:avLst/>
          </a:prstGeom>
        </p:spPr>
      </p:pic>
    </p:spTree>
    <p:extLst>
      <p:ext uri="{BB962C8B-B14F-4D97-AF65-F5344CB8AC3E}">
        <p14:creationId xmlns:p14="http://schemas.microsoft.com/office/powerpoint/2010/main" val="3642885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20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58" name="Rectangle 257">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B2788-54B7-04BE-0409-6C3EB8B2FA06}"/>
              </a:ext>
            </a:extLst>
          </p:cNvPr>
          <p:cNvSpPr>
            <a:spLocks noGrp="1"/>
          </p:cNvSpPr>
          <p:nvPr>
            <p:ph type="title"/>
          </p:nvPr>
        </p:nvSpPr>
        <p:spPr>
          <a:xfrm>
            <a:off x="1644829" y="5180719"/>
            <a:ext cx="8895351" cy="812767"/>
          </a:xfrm>
        </p:spPr>
        <p:txBody>
          <a:bodyPr vert="horz" lIns="91440" tIns="45720" rIns="91440" bIns="45720" rtlCol="0" anchor="b">
            <a:normAutofit/>
          </a:bodyPr>
          <a:lstStyle/>
          <a:p>
            <a:pPr algn="ctr"/>
            <a:r>
              <a:rPr lang="en-US"/>
              <a:t>Exploratory Data Analysis:</a:t>
            </a:r>
          </a:p>
        </p:txBody>
      </p:sp>
      <p:pic>
        <p:nvPicPr>
          <p:cNvPr id="4" name="Picture 3" descr="Magnifying glass showing decling performance">
            <a:extLst>
              <a:ext uri="{FF2B5EF4-FFF2-40B4-BE49-F238E27FC236}">
                <a16:creationId xmlns:a16="http://schemas.microsoft.com/office/drawing/2014/main" id="{5818D087-7603-5776-6CB7-FE9D58371666}"/>
              </a:ext>
            </a:extLst>
          </p:cNvPr>
          <p:cNvPicPr>
            <a:picLocks noChangeAspect="1"/>
          </p:cNvPicPr>
          <p:nvPr/>
        </p:nvPicPr>
        <p:blipFill>
          <a:blip r:embed="rId2"/>
          <a:srcRect t="1213" b="14503"/>
          <a:stretch/>
        </p:blipFill>
        <p:spPr>
          <a:xfrm>
            <a:off x="3036729" y="571500"/>
            <a:ext cx="6127480" cy="3447295"/>
          </a:xfrm>
          <a:prstGeom prst="rect">
            <a:avLst/>
          </a:prstGeom>
        </p:spPr>
      </p:pic>
      <p:grpSp>
        <p:nvGrpSpPr>
          <p:cNvPr id="262" name="Group 261">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263"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5"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7"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8"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9"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0"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1"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2"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3"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4"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5"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3"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2"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8"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0"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1"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2"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3"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4"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5"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6"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7"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0"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1"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2"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5"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8"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9"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0"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1"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2"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4"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7"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8"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9"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0"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1"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2"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3"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4"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5"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6"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7"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8"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9"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0"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1"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2"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3"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4"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5"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6"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7"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8"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9"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0"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1"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2"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3"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4"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5"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6"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7"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8"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9"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0"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1"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73134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9B7DD-0483-1EE3-D51E-F4F63D48514A}"/>
              </a:ext>
            </a:extLst>
          </p:cNvPr>
          <p:cNvSpPr>
            <a:spLocks noGrp="1"/>
          </p:cNvSpPr>
          <p:nvPr>
            <p:ph type="title"/>
          </p:nvPr>
        </p:nvSpPr>
        <p:spPr>
          <a:xfrm>
            <a:off x="1081723" y="134785"/>
            <a:ext cx="9634011" cy="1325563"/>
          </a:xfrm>
        </p:spPr>
        <p:txBody>
          <a:bodyPr/>
          <a:lstStyle/>
          <a:p>
            <a:pPr algn="ctr"/>
            <a:r>
              <a:rPr lang="en-US" dirty="0"/>
              <a:t>Energy Consumption Graph:</a:t>
            </a:r>
          </a:p>
        </p:txBody>
      </p:sp>
      <p:pic>
        <p:nvPicPr>
          <p:cNvPr id="4" name="Picture 3" descr="A screen shot of a graph&#10;&#10;Description automatically generated">
            <a:extLst>
              <a:ext uri="{FF2B5EF4-FFF2-40B4-BE49-F238E27FC236}">
                <a16:creationId xmlns:a16="http://schemas.microsoft.com/office/drawing/2014/main" id="{F712C9D2-55CE-5831-0C22-A0C1CB3DF8E0}"/>
              </a:ext>
            </a:extLst>
          </p:cNvPr>
          <p:cNvPicPr>
            <a:picLocks noChangeAspect="1"/>
          </p:cNvPicPr>
          <p:nvPr/>
        </p:nvPicPr>
        <p:blipFill>
          <a:blip r:embed="rId2"/>
          <a:stretch>
            <a:fillRect/>
          </a:stretch>
        </p:blipFill>
        <p:spPr>
          <a:xfrm>
            <a:off x="2012528" y="1731810"/>
            <a:ext cx="7772400" cy="4285002"/>
          </a:xfrm>
          <a:prstGeom prst="rect">
            <a:avLst/>
          </a:prstGeom>
        </p:spPr>
      </p:pic>
    </p:spTree>
    <p:extLst>
      <p:ext uri="{BB962C8B-B14F-4D97-AF65-F5344CB8AC3E}">
        <p14:creationId xmlns:p14="http://schemas.microsoft.com/office/powerpoint/2010/main" val="276732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showing a number of electricity consumption&#10;&#10;Description automatically generated with medium confidence">
            <a:extLst>
              <a:ext uri="{FF2B5EF4-FFF2-40B4-BE49-F238E27FC236}">
                <a16:creationId xmlns:a16="http://schemas.microsoft.com/office/drawing/2014/main" id="{BBF9AEE6-D948-4BF4-59FB-320CB69DD0F5}"/>
              </a:ext>
            </a:extLst>
          </p:cNvPr>
          <p:cNvPicPr>
            <a:picLocks noChangeAspect="1"/>
          </p:cNvPicPr>
          <p:nvPr/>
        </p:nvPicPr>
        <p:blipFill>
          <a:blip r:embed="rId2"/>
          <a:stretch>
            <a:fillRect/>
          </a:stretch>
        </p:blipFill>
        <p:spPr>
          <a:xfrm>
            <a:off x="2062163" y="1143000"/>
            <a:ext cx="7772400" cy="4295273"/>
          </a:xfrm>
          <a:prstGeom prst="rect">
            <a:avLst/>
          </a:prstGeom>
        </p:spPr>
      </p:pic>
    </p:spTree>
    <p:extLst>
      <p:ext uri="{BB962C8B-B14F-4D97-AF65-F5344CB8AC3E}">
        <p14:creationId xmlns:p14="http://schemas.microsoft.com/office/powerpoint/2010/main" val="333259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Description automatically generated">
            <a:extLst>
              <a:ext uri="{FF2B5EF4-FFF2-40B4-BE49-F238E27FC236}">
                <a16:creationId xmlns:a16="http://schemas.microsoft.com/office/drawing/2014/main" id="{C71279EB-4456-82E3-0571-7CFC551A1FDA}"/>
              </a:ext>
            </a:extLst>
          </p:cNvPr>
          <p:cNvPicPr>
            <a:picLocks noChangeAspect="1"/>
          </p:cNvPicPr>
          <p:nvPr/>
        </p:nvPicPr>
        <p:blipFill>
          <a:blip r:embed="rId2"/>
          <a:stretch>
            <a:fillRect/>
          </a:stretch>
        </p:blipFill>
        <p:spPr>
          <a:xfrm>
            <a:off x="2209800" y="1343618"/>
            <a:ext cx="7772400" cy="4170763"/>
          </a:xfrm>
          <a:prstGeom prst="rect">
            <a:avLst/>
          </a:prstGeom>
        </p:spPr>
      </p:pic>
    </p:spTree>
    <p:extLst>
      <p:ext uri="{BB962C8B-B14F-4D97-AF65-F5344CB8AC3E}">
        <p14:creationId xmlns:p14="http://schemas.microsoft.com/office/powerpoint/2010/main" val="27624"/>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docProps/app.xml><?xml version="1.0" encoding="utf-8"?>
<Properties xmlns="http://schemas.openxmlformats.org/officeDocument/2006/extended-properties" xmlns:vt="http://schemas.openxmlformats.org/officeDocument/2006/docPropsVTypes">
  <TotalTime>236</TotalTime>
  <Words>383</Words>
  <Application>Microsoft Macintosh PowerPoint</Application>
  <PresentationFormat>Widescreen</PresentationFormat>
  <Paragraphs>38</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Avenir Next LT Pro</vt:lpstr>
      <vt:lpstr>Modern Love</vt:lpstr>
      <vt:lpstr>BohemianVTI</vt:lpstr>
      <vt:lpstr>Introduction to Data Science – CS 675. Final Project – Time Series Forecasting</vt:lpstr>
      <vt:lpstr>Importing all libraries:</vt:lpstr>
      <vt:lpstr>Importing the dataset and making a data frame:</vt:lpstr>
      <vt:lpstr>Information about the dataset:</vt:lpstr>
      <vt:lpstr>PowerPoint Presentation</vt:lpstr>
      <vt:lpstr>Exploratory Data Analysis:</vt:lpstr>
      <vt:lpstr>Energy Consumption Graph:</vt:lpstr>
      <vt:lpstr>PowerPoint Presentation</vt:lpstr>
      <vt:lpstr>PowerPoint Presentation</vt:lpstr>
      <vt:lpstr>PowerPoint Presentation</vt:lpstr>
      <vt:lpstr>PowerPoint Presentation</vt:lpstr>
      <vt:lpstr>Total Energy Consumption in all 5 boroughs:</vt:lpstr>
      <vt:lpstr>Implementing the FBProphet Model:</vt:lpstr>
      <vt:lpstr>FBProphet Model:</vt:lpstr>
      <vt:lpstr>PowerPoint Presentation</vt:lpstr>
      <vt:lpstr>Forecasting the values for 1 year: </vt:lpstr>
      <vt:lpstr>PowerPoint Presentation</vt:lpstr>
      <vt:lpstr>Forecasting the values for 10 years:</vt:lpstr>
      <vt:lpstr>PowerPoint Presentation</vt:lpstr>
      <vt:lpstr>Forecasting the values for 20 years:</vt:lpstr>
      <vt:lpstr>PowerPoint Presentation</vt:lpstr>
      <vt:lpstr>Overall Forecasting:</vt:lpstr>
      <vt:lpstr>Extra Credit:</vt:lpstr>
      <vt:lpstr>Bronx:</vt:lpstr>
      <vt:lpstr>Brooklyn:</vt:lpstr>
      <vt:lpstr>Queens:</vt:lpstr>
      <vt:lpstr>Manhattan:</vt:lpstr>
      <vt:lpstr>Staten Island:</vt:lpstr>
      <vt:lpstr>Conclusion:</vt:lpstr>
      <vt:lpstr>Future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Inamdar, Mr. Ali Suhel</dc:creator>
  <cp:lastModifiedBy>Inamdar, Mr. Ali Suhel</cp:lastModifiedBy>
  <cp:revision>1</cp:revision>
  <dcterms:created xsi:type="dcterms:W3CDTF">2024-12-10T04:25:35Z</dcterms:created>
  <dcterms:modified xsi:type="dcterms:W3CDTF">2024-12-10T08:21:52Z</dcterms:modified>
</cp:coreProperties>
</file>